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自然に対する関心度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'6'!$C$8</c:f>
              <c:strCache>
                <c:ptCount val="1"/>
                <c:pt idx="0">
                  <c:v>非常に関心がある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0D5-47AA-9F97-69C0E7616513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'6'!$C$9:$C$19</c:f>
              <c:numCache>
                <c:formatCode>General</c:formatCode>
                <c:ptCount val="11"/>
                <c:pt idx="0" formatCode="0.0_ ">
                  <c:v>29.2</c:v>
                </c:pt>
                <c:pt idx="2" formatCode="0.0_ ">
                  <c:v>32.200000000000003</c:v>
                </c:pt>
                <c:pt idx="3" formatCode="0.0_ ">
                  <c:v>26.4</c:v>
                </c:pt>
                <c:pt idx="5" formatCode="0.0_ ">
                  <c:v>18.2</c:v>
                </c:pt>
                <c:pt idx="6" formatCode="0.0_ ">
                  <c:v>18.3</c:v>
                </c:pt>
                <c:pt idx="7" formatCode="0.0_ ">
                  <c:v>19.899999999999999</c:v>
                </c:pt>
                <c:pt idx="8" formatCode="0.0_ ">
                  <c:v>30.5</c:v>
                </c:pt>
                <c:pt idx="9" formatCode="0.0_ ">
                  <c:v>34.4</c:v>
                </c:pt>
                <c:pt idx="10" formatCode="0.0_ ">
                  <c:v>38.6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D5-47AA-9F97-69C0E7616513}"/>
            </c:ext>
          </c:extLst>
        </c:ser>
        <c:ser>
          <c:idx val="1"/>
          <c:order val="1"/>
          <c:tx>
            <c:strRef>
              <c:f>'6'!$D$8</c:f>
              <c:strCache>
                <c:ptCount val="1"/>
                <c:pt idx="0">
                  <c:v>ある程度関心がある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0D5-47AA-9F97-69C0E7616513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'6'!$D$9:$D$19</c:f>
              <c:numCache>
                <c:formatCode>General</c:formatCode>
                <c:ptCount val="11"/>
                <c:pt idx="0" formatCode="0.0_ ">
                  <c:v>61.4</c:v>
                </c:pt>
                <c:pt idx="2" formatCode="0.0_ ">
                  <c:v>58.2</c:v>
                </c:pt>
                <c:pt idx="3" formatCode="0.0_ ">
                  <c:v>64.3</c:v>
                </c:pt>
                <c:pt idx="5" formatCode="0.0_ ">
                  <c:v>62.9</c:v>
                </c:pt>
                <c:pt idx="6" formatCode="0.0_ ">
                  <c:v>66</c:v>
                </c:pt>
                <c:pt idx="7" formatCode="0.0_ ">
                  <c:v>70.599999999999994</c:v>
                </c:pt>
                <c:pt idx="8" formatCode="0.0_ ">
                  <c:v>62.7</c:v>
                </c:pt>
                <c:pt idx="9" formatCode="0.0_ ">
                  <c:v>59.5</c:v>
                </c:pt>
                <c:pt idx="10" formatCode="0.0_ ">
                  <c:v>53.9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0D5-47AA-9F97-69C0E7616513}"/>
            </c:ext>
          </c:extLst>
        </c:ser>
        <c:ser>
          <c:idx val="2"/>
          <c:order val="2"/>
          <c:tx>
            <c:strRef>
              <c:f>'6'!$E$8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0D5-47AA-9F97-69C0E7616513}"/>
              </c:ext>
            </c:extLst>
          </c:dPt>
          <c:dLbls>
            <c:dLbl>
              <c:idx val="0"/>
              <c:layout>
                <c:manualLayout>
                  <c:x val="-1.3494267167790195E-3"/>
                  <c:y val="-3.159995551124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0D5-47AA-9F97-69C0E7616513}"/>
                </c:ext>
              </c:extLst>
            </c:dLbl>
            <c:dLbl>
              <c:idx val="2"/>
              <c:layout>
                <c:manualLayout>
                  <c:x val="-9.8956816072870581E-17"/>
                  <c:y val="-2.5279964408994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0D5-47AA-9F97-69C0E7616513}"/>
                </c:ext>
              </c:extLst>
            </c:dLbl>
            <c:dLbl>
              <c:idx val="3"/>
              <c:layout>
                <c:manualLayout>
                  <c:x val="0"/>
                  <c:y val="-3.31799532868058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D5-47AA-9F97-69C0E7616513}"/>
                </c:ext>
              </c:extLst>
            </c:dLbl>
            <c:dLbl>
              <c:idx val="5"/>
              <c:layout>
                <c:manualLayout>
                  <c:x val="-9.8956826587436376E-17"/>
                  <c:y val="-2.6029445841502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0D5-47AA-9F97-69C0E7616513}"/>
                </c:ext>
              </c:extLst>
            </c:dLbl>
            <c:dLbl>
              <c:idx val="6"/>
              <c:layout>
                <c:manualLayout>
                  <c:x val="0"/>
                  <c:y val="-2.7560717369545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0D5-47AA-9F97-69C0E7616513}"/>
                </c:ext>
              </c:extLst>
            </c:dLbl>
            <c:dLbl>
              <c:idx val="7"/>
              <c:layout>
                <c:manualLayout>
                  <c:x val="1.3494268601609207E-3"/>
                  <c:y val="-2.9091868334520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0D5-47AA-9F97-69C0E7616513}"/>
                </c:ext>
              </c:extLst>
            </c:dLbl>
            <c:dLbl>
              <c:idx val="8"/>
              <c:layout>
                <c:manualLayout>
                  <c:x val="-1.9791365317487275E-16"/>
                  <c:y val="-2.6029566404570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0D5-47AA-9F97-69C0E7616513}"/>
                </c:ext>
              </c:extLst>
            </c:dLbl>
            <c:dLbl>
              <c:idx val="9"/>
              <c:layout>
                <c:manualLayout>
                  <c:x val="-9.8956826587436376E-17"/>
                  <c:y val="-2.4498415439595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0D5-47AA-9F97-69C0E7616513}"/>
                </c:ext>
              </c:extLst>
            </c:dLbl>
            <c:dLbl>
              <c:idx val="10"/>
              <c:layout>
                <c:manualLayout>
                  <c:x val="-1.9791363214574116E-16"/>
                  <c:y val="-3.0019957735681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0D5-47AA-9F97-69C0E76165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'6'!$E$9:$E$19</c:f>
              <c:numCache>
                <c:formatCode>General</c:formatCode>
                <c:ptCount val="11"/>
                <c:pt idx="0" formatCode="0.0_ ">
                  <c:v>0.1</c:v>
                </c:pt>
                <c:pt idx="2" formatCode="0.0_ ">
                  <c:v>0</c:v>
                </c:pt>
                <c:pt idx="3" formatCode="0.0_ ">
                  <c:v>0.2</c:v>
                </c:pt>
                <c:pt idx="5" formatCode="0.0_ ">
                  <c:v>0</c:v>
                </c:pt>
                <c:pt idx="6" formatCode="0.0_ ">
                  <c:v>0</c:v>
                </c:pt>
                <c:pt idx="7" formatCode="0.0_ ">
                  <c:v>0</c:v>
                </c:pt>
                <c:pt idx="8" formatCode="0.0_ ">
                  <c:v>0</c:v>
                </c:pt>
                <c:pt idx="9" formatCode="0.0_ ">
                  <c:v>0</c:v>
                </c:pt>
                <c:pt idx="10" formatCode="0.0_ 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10D5-47AA-9F97-69C0E7616513}"/>
            </c:ext>
          </c:extLst>
        </c:ser>
        <c:ser>
          <c:idx val="3"/>
          <c:order val="3"/>
          <c:tx>
            <c:strRef>
              <c:f>'6'!$F$8</c:f>
              <c:strCache>
                <c:ptCount val="1"/>
                <c:pt idx="0">
                  <c:v>あまり関心がない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10D5-47AA-9F97-69C0E7616513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'6'!$F$9:$F$19</c:f>
              <c:numCache>
                <c:formatCode>General</c:formatCode>
                <c:ptCount val="11"/>
                <c:pt idx="0" formatCode="0.0_ ">
                  <c:v>8.6</c:v>
                </c:pt>
                <c:pt idx="2" formatCode="0.0_ ">
                  <c:v>9.3000000000000007</c:v>
                </c:pt>
                <c:pt idx="3" formatCode="0.0_ ">
                  <c:v>8</c:v>
                </c:pt>
                <c:pt idx="5" formatCode="0.0_ ">
                  <c:v>16.100000000000001</c:v>
                </c:pt>
                <c:pt idx="6" formatCode="0.0_ ">
                  <c:v>14.1</c:v>
                </c:pt>
                <c:pt idx="7" formatCode="0.0_ ">
                  <c:v>9.1999999999999993</c:v>
                </c:pt>
                <c:pt idx="8" formatCode="0.0_ ">
                  <c:v>6.8</c:v>
                </c:pt>
                <c:pt idx="9" formatCode="0.0_ ">
                  <c:v>5.7</c:v>
                </c:pt>
                <c:pt idx="10" formatCode="0.0_ 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10D5-47AA-9F97-69C0E7616513}"/>
            </c:ext>
          </c:extLst>
        </c:ser>
        <c:ser>
          <c:idx val="4"/>
          <c:order val="4"/>
          <c:tx>
            <c:strRef>
              <c:f>'6'!$G$8</c:f>
              <c:strCache>
                <c:ptCount val="1"/>
                <c:pt idx="0">
                  <c:v>まったく関心がない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10D5-47AA-9F97-69C0E7616513}"/>
              </c:ext>
            </c:extLst>
          </c:dPt>
          <c:dLbls>
            <c:dLbl>
              <c:idx val="0"/>
              <c:layout>
                <c:manualLayout>
                  <c:x val="2.4289680902020373E-2"/>
                  <c:y val="-3.15999555112435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0D5-47AA-9F97-69C0E7616513}"/>
                </c:ext>
              </c:extLst>
            </c:dLbl>
            <c:dLbl>
              <c:idx val="2"/>
              <c:layout>
                <c:manualLayout>
                  <c:x val="2.428968090202057E-2"/>
                  <c:y val="-1.5799977755621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0D5-47AA-9F97-69C0E7616513}"/>
                </c:ext>
              </c:extLst>
            </c:dLbl>
            <c:dLbl>
              <c:idx val="3"/>
              <c:layout>
                <c:manualLayout>
                  <c:x val="1.889197403490488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0D5-47AA-9F97-69C0E7616513}"/>
                </c:ext>
              </c:extLst>
            </c:dLbl>
            <c:dLbl>
              <c:idx val="5"/>
              <c:layout>
                <c:manualLayout>
                  <c:x val="2.267032724024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0D5-47AA-9F97-69C0E7616513}"/>
                </c:ext>
              </c:extLst>
            </c:dLbl>
            <c:dLbl>
              <c:idx val="6"/>
              <c:layout>
                <c:manualLayout>
                  <c:x val="3.1036814485914974E-2"/>
                  <c:y val="-3.15999555112437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0D5-47AA-9F97-69C0E7616513}"/>
                </c:ext>
              </c:extLst>
            </c:dLbl>
            <c:dLbl>
              <c:idx val="7"/>
              <c:layout>
                <c:manualLayout>
                  <c:x val="1.8891974034904887E-2"/>
                  <c:y val="1.158651650569531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0D5-47AA-9F97-69C0E7616513}"/>
                </c:ext>
              </c:extLst>
            </c:dLbl>
            <c:dLbl>
              <c:idx val="8"/>
              <c:layout>
                <c:manualLayout>
                  <c:x val="1.48436938845681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0D5-47AA-9F97-69C0E7616513}"/>
                </c:ext>
              </c:extLst>
            </c:dLbl>
            <c:dLbl>
              <c:idx val="9"/>
              <c:layout>
                <c:manualLayout>
                  <c:x val="1.48436938845681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0D5-47AA-9F97-69C0E7616513}"/>
                </c:ext>
              </c:extLst>
            </c:dLbl>
            <c:dLbl>
              <c:idx val="10"/>
              <c:layout>
                <c:manualLayout>
                  <c:x val="1.7542547318125969E-2"/>
                  <c:y val="1.158651650569531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0D5-47AA-9F97-69C0E76165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'6'!$G$9:$G$19</c:f>
              <c:numCache>
                <c:formatCode>General</c:formatCode>
                <c:ptCount val="11"/>
                <c:pt idx="0" formatCode="0.0_ ">
                  <c:v>0.7</c:v>
                </c:pt>
                <c:pt idx="2" formatCode="0.0_ ">
                  <c:v>0.3</c:v>
                </c:pt>
                <c:pt idx="3" formatCode="0.0_ ">
                  <c:v>1</c:v>
                </c:pt>
                <c:pt idx="5" formatCode="0.0_ ">
                  <c:v>2.8</c:v>
                </c:pt>
                <c:pt idx="6" formatCode="0.0_ ">
                  <c:v>1.6</c:v>
                </c:pt>
                <c:pt idx="7" formatCode="0.0_ ">
                  <c:v>0.3</c:v>
                </c:pt>
                <c:pt idx="8" formatCode="0.0_ ">
                  <c:v>0</c:v>
                </c:pt>
                <c:pt idx="9" formatCode="0.0_ ">
                  <c:v>0.3</c:v>
                </c:pt>
                <c:pt idx="10" formatCode="0.0_ 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10D5-47AA-9F97-69C0E76165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6268104"/>
        <c:axId val="426268744"/>
      </c:barChart>
      <c:catAx>
        <c:axId val="4262681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744"/>
        <c:crosses val="autoZero"/>
        <c:auto val="1"/>
        <c:lblAlgn val="ctr"/>
        <c:lblOffset val="100"/>
        <c:noMultiLvlLbl val="0"/>
      </c:catAx>
      <c:valAx>
        <c:axId val="426268744"/>
        <c:scaling>
          <c:orientation val="minMax"/>
          <c:max val="100.5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A771C-3C0A-45C9-A0D8-517A9A5F7E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81C5-8431-4088-9DAF-1ACCFF2DD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315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A771C-3C0A-45C9-A0D8-517A9A5F7E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81C5-8431-4088-9DAF-1ACCFF2DD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488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A771C-3C0A-45C9-A0D8-517A9A5F7E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81C5-8431-4088-9DAF-1ACCFF2DD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533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216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753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6776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15086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130246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84452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99875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A771C-3C0A-45C9-A0D8-517A9A5F7E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81C5-8431-4088-9DAF-1ACCFF2DD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069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A771C-3C0A-45C9-A0D8-517A9A5F7E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81C5-8431-4088-9DAF-1ACCFF2DD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723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A771C-3C0A-45C9-A0D8-517A9A5F7E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81C5-8431-4088-9DAF-1ACCFF2DD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568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A771C-3C0A-45C9-A0D8-517A9A5F7E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81C5-8431-4088-9DAF-1ACCFF2DD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60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A771C-3C0A-45C9-A0D8-517A9A5F7E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81C5-8431-4088-9DAF-1ACCFF2DD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048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A771C-3C0A-45C9-A0D8-517A9A5F7E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81C5-8431-4088-9DAF-1ACCFF2DD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107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A771C-3C0A-45C9-A0D8-517A9A5F7E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81C5-8431-4088-9DAF-1ACCFF2DD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20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A771C-3C0A-45C9-A0D8-517A9A5F7E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81C5-8431-4088-9DAF-1ACCFF2DD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55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A771C-3C0A-45C9-A0D8-517A9A5F7EC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681C5-8431-4088-9DAF-1ACCFF2DD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969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057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4A5BEF8-B94A-4DB0-9749-F9CE10D571AD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81099" y="971550"/>
          <a:ext cx="6673081" cy="5395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334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2022-09-14T08:44:01Z</dcterms:created>
  <dcterms:modified xsi:type="dcterms:W3CDTF">2022-09-14T08:44:01Z</dcterms:modified>
</cp:coreProperties>
</file>