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代替製品の購入条件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'5'!$C$8</c:f>
              <c:strCache>
                <c:ptCount val="1"/>
                <c:pt idx="0">
                  <c:v>価格と品質ともに、こだわらず代替製品を購 入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B1-4954-AECD-EE1BA40E8AB0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'5'!$C$9:$C$19</c:f>
              <c:numCache>
                <c:formatCode>General</c:formatCode>
                <c:ptCount val="11"/>
                <c:pt idx="0" formatCode="0.0_ ">
                  <c:v>13.7</c:v>
                </c:pt>
                <c:pt idx="2" formatCode="0.0_ ">
                  <c:v>15.9</c:v>
                </c:pt>
                <c:pt idx="3" formatCode="0.0_ ">
                  <c:v>11.8</c:v>
                </c:pt>
                <c:pt idx="5" formatCode="0.0_ ">
                  <c:v>8.4</c:v>
                </c:pt>
                <c:pt idx="6" formatCode="0.0_ ">
                  <c:v>10.5</c:v>
                </c:pt>
                <c:pt idx="7" formatCode="0.0_ ">
                  <c:v>11.1</c:v>
                </c:pt>
                <c:pt idx="8" formatCode="0.0_ ">
                  <c:v>13.7</c:v>
                </c:pt>
                <c:pt idx="9" formatCode="0.0_ ">
                  <c:v>18.100000000000001</c:v>
                </c:pt>
                <c:pt idx="10" formatCode="0.0_ 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B1-4954-AECD-EE1BA40E8AB0}"/>
            </c:ext>
          </c:extLst>
        </c:ser>
        <c:ser>
          <c:idx val="1"/>
          <c:order val="1"/>
          <c:tx>
            <c:strRef>
              <c:f>'5'!$D$8</c:f>
              <c:strCache>
                <c:ptCount val="1"/>
                <c:pt idx="0">
                  <c:v>従来品と比べて、品質が同等以上であれば、多少価格が高くても購入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6B1-4954-AECD-EE1BA40E8AB0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'5'!$D$9:$D$19</c:f>
              <c:numCache>
                <c:formatCode>General</c:formatCode>
                <c:ptCount val="11"/>
                <c:pt idx="0" formatCode="0.0_ ">
                  <c:v>22.9</c:v>
                </c:pt>
                <c:pt idx="2" formatCode="0.0_ ">
                  <c:v>24.3</c:v>
                </c:pt>
                <c:pt idx="3" formatCode="0.0_ ">
                  <c:v>21.6</c:v>
                </c:pt>
                <c:pt idx="5" formatCode="0.0_ ">
                  <c:v>16.100000000000001</c:v>
                </c:pt>
                <c:pt idx="6" formatCode="0.0_ ">
                  <c:v>21.5</c:v>
                </c:pt>
                <c:pt idx="7" formatCode="0.0_ ">
                  <c:v>24.5</c:v>
                </c:pt>
                <c:pt idx="8" formatCode="0.0_ ">
                  <c:v>18.100000000000001</c:v>
                </c:pt>
                <c:pt idx="9" formatCode="0.0_ ">
                  <c:v>26.8</c:v>
                </c:pt>
                <c:pt idx="10" formatCode="0.0_ 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B1-4954-AECD-EE1BA40E8AB0}"/>
            </c:ext>
          </c:extLst>
        </c:ser>
        <c:ser>
          <c:idx val="2"/>
          <c:order val="2"/>
          <c:tx>
            <c:strRef>
              <c:f>'5'!$E$8</c:f>
              <c:strCache>
                <c:ptCount val="1"/>
                <c:pt idx="0">
                  <c:v>従来品と比べて、価格が同じか安ければ、多少品質が低くても購入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6B1-4954-AECD-EE1BA40E8AB0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'5'!$E$9:$E$19</c:f>
              <c:numCache>
                <c:formatCode>General</c:formatCode>
                <c:ptCount val="11"/>
                <c:pt idx="0" formatCode="0.0_ ">
                  <c:v>20.8</c:v>
                </c:pt>
                <c:pt idx="2" formatCode="0.0_ ">
                  <c:v>20.100000000000001</c:v>
                </c:pt>
                <c:pt idx="3" formatCode="0.0_ ">
                  <c:v>21.5</c:v>
                </c:pt>
                <c:pt idx="5" formatCode="0.0_ ">
                  <c:v>40.6</c:v>
                </c:pt>
                <c:pt idx="6" formatCode="0.0_ ">
                  <c:v>29.8</c:v>
                </c:pt>
                <c:pt idx="7" formatCode="0.0_ ">
                  <c:v>22.9</c:v>
                </c:pt>
                <c:pt idx="8" formatCode="0.0_ ">
                  <c:v>22.9</c:v>
                </c:pt>
                <c:pt idx="9" formatCode="0.0_ ">
                  <c:v>11.4</c:v>
                </c:pt>
                <c:pt idx="10" formatCode="0.0_ 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B1-4954-AECD-EE1BA40E8AB0}"/>
            </c:ext>
          </c:extLst>
        </c:ser>
        <c:ser>
          <c:idx val="3"/>
          <c:order val="3"/>
          <c:tx>
            <c:strRef>
              <c:f>'5'!$F$8</c:f>
              <c:strCache>
                <c:ptCount val="1"/>
                <c:pt idx="0">
                  <c:v>従来品と比べて、品質も価格も同等であれば購入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6B1-4954-AECD-EE1BA40E8AB0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'5'!$F$9:$F$19</c:f>
              <c:numCache>
                <c:formatCode>General</c:formatCode>
                <c:ptCount val="11"/>
                <c:pt idx="0" formatCode="0.0_ ">
                  <c:v>35.5</c:v>
                </c:pt>
                <c:pt idx="2" formatCode="0.0_ ">
                  <c:v>31.2</c:v>
                </c:pt>
                <c:pt idx="3" formatCode="0.0_ ">
                  <c:v>39.200000000000003</c:v>
                </c:pt>
                <c:pt idx="5" formatCode="0.0_ ">
                  <c:v>31.5</c:v>
                </c:pt>
                <c:pt idx="6" formatCode="0.0_ ">
                  <c:v>33.5</c:v>
                </c:pt>
                <c:pt idx="7" formatCode="0.0_ ">
                  <c:v>37.6</c:v>
                </c:pt>
                <c:pt idx="8" formatCode="0.0_ ">
                  <c:v>41.4</c:v>
                </c:pt>
                <c:pt idx="9" formatCode="0.0_ ">
                  <c:v>39.799999999999997</c:v>
                </c:pt>
                <c:pt idx="10" formatCode="0.0_ 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6B1-4954-AECD-EE1BA40E8AB0}"/>
            </c:ext>
          </c:extLst>
        </c:ser>
        <c:ser>
          <c:idx val="4"/>
          <c:order val="4"/>
          <c:tx>
            <c:strRef>
              <c:f>'5'!$G$8</c:f>
              <c:strCache>
                <c:ptCount val="1"/>
                <c:pt idx="0">
                  <c:v>代替製品を購入してもよいとは思わない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6B1-4954-AECD-EE1BA40E8AB0}"/>
              </c:ext>
            </c:extLst>
          </c:dPt>
          <c:dLbls>
            <c:dLbl>
              <c:idx val="0"/>
              <c:layout>
                <c:manualLayout>
                  <c:x val="-5.362546572872647E-3"/>
                  <c:y val="-2.7579924872399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6B1-4954-AECD-EE1BA40E8AB0}"/>
                </c:ext>
              </c:extLst>
            </c:dLbl>
            <c:dLbl>
              <c:idx val="2"/>
              <c:layout>
                <c:manualLayout>
                  <c:x val="-1.072509314574498E-2"/>
                  <c:y val="-2.758016616869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6B1-4954-AECD-EE1BA40E8AB0}"/>
                </c:ext>
              </c:extLst>
            </c:dLbl>
            <c:dLbl>
              <c:idx val="3"/>
              <c:layout>
                <c:manualLayout>
                  <c:x val="-1.2870111774893975E-2"/>
                  <c:y val="-2.7580166168691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6B1-4954-AECD-EE1BA40E8AB0}"/>
                </c:ext>
              </c:extLst>
            </c:dLbl>
            <c:dLbl>
              <c:idx val="5"/>
              <c:layout>
                <c:manualLayout>
                  <c:x val="-2.145018629148996E-2"/>
                  <c:y val="-2.604793471487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6B1-4954-AECD-EE1BA40E8AB0}"/>
                </c:ext>
              </c:extLst>
            </c:dLbl>
            <c:dLbl>
              <c:idx val="6"/>
              <c:layout>
                <c:manualLayout>
                  <c:x val="-9.6525838311704824E-3"/>
                  <c:y val="-2.4515703261058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6B1-4954-AECD-EE1BA40E8AB0}"/>
                </c:ext>
              </c:extLst>
            </c:dLbl>
            <c:dLbl>
              <c:idx val="7"/>
              <c:layout>
                <c:manualLayout>
                  <c:x val="-1.1797602460319478E-2"/>
                  <c:y val="-2.2983471807242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6B1-4954-AECD-EE1BA40E8AB0}"/>
                </c:ext>
              </c:extLst>
            </c:dLbl>
            <c:dLbl>
              <c:idx val="8"/>
              <c:layout>
                <c:manualLayout>
                  <c:x val="-1.0725093145745136E-2"/>
                  <c:y val="-2.604793471487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6B1-4954-AECD-EE1BA40E8AB0}"/>
                </c:ext>
              </c:extLst>
            </c:dLbl>
            <c:dLbl>
              <c:idx val="9"/>
              <c:layout>
                <c:manualLayout>
                  <c:x val="-8.580074516595983E-3"/>
                  <c:y val="-2.758016616869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6B1-4954-AECD-EE1BA40E8AB0}"/>
                </c:ext>
              </c:extLst>
            </c:dLbl>
            <c:dLbl>
              <c:idx val="10"/>
              <c:layout>
                <c:manualLayout>
                  <c:x val="-7.5075652020214862E-3"/>
                  <c:y val="-2.758016616869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6B1-4954-AECD-EE1BA40E8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'5'!$G$9:$G$19</c:f>
              <c:numCache>
                <c:formatCode>General</c:formatCode>
                <c:ptCount val="11"/>
                <c:pt idx="0" formatCode="0.0_ ">
                  <c:v>3.4</c:v>
                </c:pt>
                <c:pt idx="2" formatCode="0.0_ ">
                  <c:v>4.2</c:v>
                </c:pt>
                <c:pt idx="3" formatCode="0.0_ ">
                  <c:v>2.6</c:v>
                </c:pt>
                <c:pt idx="5" formatCode="0.0_ ">
                  <c:v>1.4</c:v>
                </c:pt>
                <c:pt idx="6" formatCode="0.0_ ">
                  <c:v>2.6</c:v>
                </c:pt>
                <c:pt idx="7" formatCode="0.0_ ">
                  <c:v>2.9</c:v>
                </c:pt>
                <c:pt idx="8" formatCode="0.0_ ">
                  <c:v>2.4</c:v>
                </c:pt>
                <c:pt idx="9" formatCode="0.0_ ">
                  <c:v>3</c:v>
                </c:pt>
                <c:pt idx="10" formatCode="0.0_ 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96B1-4954-AECD-EE1BA40E8AB0}"/>
            </c:ext>
          </c:extLst>
        </c:ser>
        <c:ser>
          <c:idx val="5"/>
          <c:order val="5"/>
          <c:tx>
            <c:strRef>
              <c:f>'5'!$H$8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96B1-4954-AECD-EE1BA40E8AB0}"/>
              </c:ext>
            </c:extLst>
          </c:dPt>
          <c:dLbls>
            <c:dLbl>
              <c:idx val="0"/>
              <c:layout>
                <c:manualLayout>
                  <c:x val="3.2175279437234939E-3"/>
                  <c:y val="-2.7579924872399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6B1-4954-AECD-EE1BA40E8AB0}"/>
                </c:ext>
              </c:extLst>
            </c:dLbl>
            <c:dLbl>
              <c:idx val="2"/>
              <c:layout>
                <c:manualLayout>
                  <c:x val="-1.0725093145744979E-3"/>
                  <c:y val="-2.758016616869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6B1-4954-AECD-EE1BA40E8AB0}"/>
                </c:ext>
              </c:extLst>
            </c:dLbl>
            <c:dLbl>
              <c:idx val="3"/>
              <c:layout>
                <c:manualLayout>
                  <c:x val="-1.0725093145744979E-3"/>
                  <c:y val="-2.6047934714875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6B1-4954-AECD-EE1BA40E8AB0}"/>
                </c:ext>
              </c:extLst>
            </c:dLbl>
            <c:dLbl>
              <c:idx val="5"/>
              <c:layout>
                <c:manualLayout>
                  <c:x val="-4.2900372582979915E-3"/>
                  <c:y val="-2.7580166168691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6B1-4954-AECD-EE1BA40E8AB0}"/>
                </c:ext>
              </c:extLst>
            </c:dLbl>
            <c:dLbl>
              <c:idx val="6"/>
              <c:layout>
                <c:manualLayout>
                  <c:x val="-2.1450186291489958E-3"/>
                  <c:y val="-2.6047934714875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6B1-4954-AECD-EE1BA40E8AB0}"/>
                </c:ext>
              </c:extLst>
            </c:dLbl>
            <c:dLbl>
              <c:idx val="7"/>
              <c:layout>
                <c:manualLayout>
                  <c:x val="-4.2900372582979915E-3"/>
                  <c:y val="-2.6047934714875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6B1-4954-AECD-EE1BA40E8AB0}"/>
                </c:ext>
              </c:extLst>
            </c:dLbl>
            <c:dLbl>
              <c:idx val="8"/>
              <c:layout>
                <c:manualLayout>
                  <c:x val="-1.0725093145746553E-3"/>
                  <c:y val="-2.604793471487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6B1-4954-AECD-EE1BA40E8AB0}"/>
                </c:ext>
              </c:extLst>
            </c:dLbl>
            <c:dLbl>
              <c:idx val="9"/>
              <c:layout>
                <c:manualLayout>
                  <c:x val="0"/>
                  <c:y val="-2.911239762250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6B1-4954-AECD-EE1BA40E8AB0}"/>
                </c:ext>
              </c:extLst>
            </c:dLbl>
            <c:dLbl>
              <c:idx val="10"/>
              <c:layout>
                <c:manualLayout>
                  <c:x val="-1.0725093145744979E-3"/>
                  <c:y val="-2.911239762250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6B1-4954-AECD-EE1BA40E8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'5'!$H$9:$H$19</c:f>
              <c:numCache>
                <c:formatCode>General</c:formatCode>
                <c:ptCount val="11"/>
                <c:pt idx="0" formatCode="0.0_ ">
                  <c:v>0.2</c:v>
                </c:pt>
                <c:pt idx="2" formatCode="0.0_ ">
                  <c:v>0.1</c:v>
                </c:pt>
                <c:pt idx="3" formatCode="0.0_ ">
                  <c:v>0.2</c:v>
                </c:pt>
                <c:pt idx="5" formatCode="0.0_ ">
                  <c:v>0</c:v>
                </c:pt>
                <c:pt idx="6" formatCode="0.0_ ">
                  <c:v>0.5</c:v>
                </c:pt>
                <c:pt idx="7" formatCode="0.0_ ">
                  <c:v>0</c:v>
                </c:pt>
                <c:pt idx="8" formatCode="0.0_ ">
                  <c:v>0.4</c:v>
                </c:pt>
                <c:pt idx="9" formatCode="0.0_ ">
                  <c:v>0</c:v>
                </c:pt>
                <c:pt idx="10" formatCode="0.0_ 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96B1-4954-AECD-EE1BA40E8AB0}"/>
            </c:ext>
          </c:extLst>
        </c:ser>
        <c:ser>
          <c:idx val="6"/>
          <c:order val="6"/>
          <c:tx>
            <c:strRef>
              <c:f>'5'!$I$8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96B1-4954-AECD-EE1BA40E8AB0}"/>
              </c:ext>
            </c:extLst>
          </c:dPt>
          <c:dLbls>
            <c:dLbl>
              <c:idx val="0"/>
              <c:layout>
                <c:manualLayout>
                  <c:x val="2.3595204920638956E-2"/>
                  <c:y val="-6.1288051671187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96B1-4954-AECD-EE1BA40E8AB0}"/>
                </c:ext>
              </c:extLst>
            </c:dLbl>
            <c:dLbl>
              <c:idx val="2"/>
              <c:layout>
                <c:manualLayout>
                  <c:x val="2.788524217893679E-2"/>
                  <c:y val="-1.53211080567019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96B1-4954-AECD-EE1BA40E8AB0}"/>
                </c:ext>
              </c:extLst>
            </c:dLbl>
            <c:dLbl>
              <c:idx val="3"/>
              <c:layout>
                <c:manualLayout>
                  <c:x val="2.2522695606064458E-2"/>
                  <c:y val="-3.0643422594864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6B1-4954-AECD-EE1BA40E8AB0}"/>
                </c:ext>
              </c:extLst>
            </c:dLbl>
            <c:dLbl>
              <c:idx val="5"/>
              <c:layout>
                <c:manualLayout>
                  <c:x val="1.7160149033191966E-2"/>
                  <c:y val="5.61811709635792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96B1-4954-AECD-EE1BA40E8AB0}"/>
                </c:ext>
              </c:extLst>
            </c:dLbl>
            <c:dLbl>
              <c:idx val="6"/>
              <c:layout>
                <c:manualLayout>
                  <c:x val="1.6087639718617468E-2"/>
                  <c:y val="-3.06446290763238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96B1-4954-AECD-EE1BA40E8AB0}"/>
                </c:ext>
              </c:extLst>
            </c:dLbl>
            <c:dLbl>
              <c:idx val="7"/>
              <c:layout>
                <c:manualLayout>
                  <c:x val="1.39426210894683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96B1-4954-AECD-EE1BA40E8AB0}"/>
                </c:ext>
              </c:extLst>
            </c:dLbl>
            <c:dLbl>
              <c:idx val="8"/>
              <c:layout>
                <c:manualLayout>
                  <c:x val="1.3942621089468317E-2"/>
                  <c:y val="1.123623419271585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96B1-4954-AECD-EE1BA40E8AB0}"/>
                </c:ext>
              </c:extLst>
            </c:dLbl>
            <c:dLbl>
              <c:idx val="9"/>
              <c:layout>
                <c:manualLayout>
                  <c:x val="1.2870111774893818E-2"/>
                  <c:y val="-1.5322314538160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96B1-4954-AECD-EE1BA40E8AB0}"/>
                </c:ext>
              </c:extLst>
            </c:dLbl>
            <c:dLbl>
              <c:idx val="1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96B1-4954-AECD-EE1BA40E8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'5'!$I$9:$I$19</c:f>
              <c:numCache>
                <c:formatCode>General</c:formatCode>
                <c:ptCount val="11"/>
                <c:pt idx="0" formatCode="0.0_ ">
                  <c:v>3.7</c:v>
                </c:pt>
                <c:pt idx="2" formatCode="0.0_ ">
                  <c:v>4.2</c:v>
                </c:pt>
                <c:pt idx="3" formatCode="0.0_ ">
                  <c:v>3.2</c:v>
                </c:pt>
                <c:pt idx="5" formatCode="0.0_ ">
                  <c:v>2.1</c:v>
                </c:pt>
                <c:pt idx="6" formatCode="0.0_ ">
                  <c:v>1.6</c:v>
                </c:pt>
                <c:pt idx="7" formatCode="0.0_ ">
                  <c:v>1</c:v>
                </c:pt>
                <c:pt idx="8" formatCode="0.0_ ">
                  <c:v>1.2</c:v>
                </c:pt>
                <c:pt idx="9" formatCode="0.0_ ">
                  <c:v>1</c:v>
                </c:pt>
                <c:pt idx="10" formatCode="0.0_ 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96B1-4954-AECD-EE1BA40E8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8819208"/>
        <c:axId val="578820808"/>
      </c:barChart>
      <c:catAx>
        <c:axId val="578819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820808"/>
        <c:crosses val="autoZero"/>
        <c:auto val="1"/>
        <c:lblAlgn val="ctr"/>
        <c:lblOffset val="100"/>
        <c:noMultiLvlLbl val="0"/>
      </c:catAx>
      <c:valAx>
        <c:axId val="578820808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819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0.9674</cdr:x>
      <cdr:y>0.87914</cdr:y>
    </cdr:from>
    <cdr:to>
      <cdr:x>1</cdr:x>
      <cdr:y>0.91111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1455360" y="7286784"/>
          <a:ext cx="386029" cy="26498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5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72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685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96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21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77582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34546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9113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049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7164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44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07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5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55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87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16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28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4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EF85B-16E5-494A-AE20-2CB5DF3A17D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99F60-B100-4A29-99CF-94D01755E9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78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3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505B2FA-86E4-AA2B-F8B2-376DE390A17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23900" y="971550"/>
          <a:ext cx="7457622" cy="55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55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2022-09-14T08:44:02Z</dcterms:created>
  <dcterms:modified xsi:type="dcterms:W3CDTF">2022-09-14T08:44:02Z</dcterms:modified>
</cp:coreProperties>
</file>