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過剰だと思うプラスチック製容器包装・製品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446775246305044"/>
          <c:y val="0.10636211303096431"/>
          <c:w val="0.8164789714454439"/>
          <c:h val="0.8936378869690356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お弁当で使う使い捨て小分け用容器や
飾り</c:v>
                </c:pt>
                <c:pt idx="1">
                  <c:v>レジ袋</c:v>
                </c:pt>
                <c:pt idx="2">
                  <c:v>通販などで使用される包装、緩衝材</c:v>
                </c:pt>
                <c:pt idx="3">
                  <c:v>飲み物と一緒に提供されるストロー・かき
混ぜ棒</c:v>
                </c:pt>
                <c:pt idx="4">
                  <c:v>食べ物と一緒に提供されるスプーンなど
の食器や、おしぼり</c:v>
                </c:pt>
                <c:pt idx="5">
                  <c:v>イベントで配布されるうちわ</c:v>
                </c:pt>
                <c:pt idx="6">
                  <c:v>ペットボトルのラベル</c:v>
                </c:pt>
                <c:pt idx="7">
                  <c:v>スーパーなどのレジの近くに置いてある
ロール状のポリ袋</c:v>
                </c:pt>
                <c:pt idx="8">
                  <c:v>ペットボトル</c:v>
                </c:pt>
                <c:pt idx="9">
                  <c:v>その他</c:v>
                </c:pt>
                <c:pt idx="10">
                  <c:v>特にない</c:v>
                </c:pt>
                <c:pt idx="11">
                  <c:v>わからない</c:v>
                </c:pt>
              </c:strCache>
            </c:strRef>
          </c:cat>
          <c:val>
            <c:numRef>
              <c:f>'3'!$C$9:$C$20</c:f>
              <c:numCache>
                <c:formatCode>0.0_ </c:formatCode>
                <c:ptCount val="12"/>
                <c:pt idx="0">
                  <c:v>50.3</c:v>
                </c:pt>
                <c:pt idx="1">
                  <c:v>50.1</c:v>
                </c:pt>
                <c:pt idx="2">
                  <c:v>45.8</c:v>
                </c:pt>
                <c:pt idx="3">
                  <c:v>44.8</c:v>
                </c:pt>
                <c:pt idx="4">
                  <c:v>36.9</c:v>
                </c:pt>
                <c:pt idx="5">
                  <c:v>35</c:v>
                </c:pt>
                <c:pt idx="6">
                  <c:v>34.700000000000003</c:v>
                </c:pt>
                <c:pt idx="7">
                  <c:v>30.2</c:v>
                </c:pt>
                <c:pt idx="8">
                  <c:v>27</c:v>
                </c:pt>
                <c:pt idx="9">
                  <c:v>0.2</c:v>
                </c:pt>
                <c:pt idx="10">
                  <c:v>5.6</c:v>
                </c:pt>
                <c:pt idx="1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5C-400F-A8DA-D4B248077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4157944"/>
        <c:axId val="564155704"/>
      </c:barChart>
      <c:catAx>
        <c:axId val="564157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4155704"/>
        <c:crosses val="autoZero"/>
        <c:auto val="1"/>
        <c:lblAlgn val="ctr"/>
        <c:lblOffset val="100"/>
        <c:noMultiLvlLbl val="0"/>
      </c:catAx>
      <c:valAx>
        <c:axId val="56415570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4157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0.84138</cdr:x>
      <cdr:y>0.87193</cdr:y>
    </cdr:from>
    <cdr:to>
      <cdr:x>0.99265</cdr:x>
      <cdr:y>0.9179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463888" y="6936745"/>
          <a:ext cx="2240898" cy="36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n=1,677</a:t>
          </a:r>
          <a:r>
            <a:rPr lang="ja-JP" altLang="en-US" sz="1100"/>
            <a:t>人、</a:t>
          </a:r>
          <a:r>
            <a:rPr lang="en-US" altLang="ja-JP" sz="1100"/>
            <a:t>M.T.=361.4%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0.97484</cdr:x>
      <cdr:y>0.02683</cdr:y>
    </cdr:from>
    <cdr:to>
      <cdr:x>1</cdr:x>
      <cdr:y>0.0607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6811" y="20955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04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1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59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83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491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35623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7681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00187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2938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167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7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8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80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69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27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76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76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48BA-587B-4CE0-A80C-C46D5C683A0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B13D7-6E26-407F-8CC3-6291A767D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49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2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A5E46E3-F51B-E690-D9BA-FEA55D8CA72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1450" y="1123950"/>
          <a:ext cx="851535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3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2022-09-14T08:44:06Z</dcterms:created>
  <dcterms:modified xsi:type="dcterms:W3CDTF">2022-09-14T08:44:06Z</dcterms:modified>
</cp:coreProperties>
</file>