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たばこの健康被害の認知方法 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'17'!$C$8</c:f>
              <c:strCache>
                <c:ptCount val="1"/>
                <c:pt idx="0">
                  <c:v>総 数 （n=1,647人、M.T.=281.0%)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'17'!$B$9:$B$19</c:f>
              <c:strCache>
                <c:ptCount val="11"/>
                <c:pt idx="0">
                  <c:v>テレビ・ラジオ</c:v>
                </c:pt>
                <c:pt idx="1">
                  <c:v>新聞・雑誌・書籍</c:v>
                </c:pt>
                <c:pt idx="2">
                  <c:v>家族・友人・知人</c:v>
                </c:pt>
                <c:pt idx="3">
                  <c:v>医師・看護師などの医療スタッフ</c:v>
                </c:pt>
                <c:pt idx="4">
                  <c:v>たばこパッケージの注意文言（注意書き）</c:v>
                </c:pt>
                <c:pt idx="5">
                  <c:v>ポスター・パンフレット</c:v>
                </c:pt>
                <c:pt idx="6">
                  <c:v>学校の授業</c:v>
                </c:pt>
                <c:pt idx="7">
                  <c:v>インターネット・ツイッターやフェイスブックなどのSNS</c:v>
                </c:pt>
                <c:pt idx="8">
                  <c:v>その他</c:v>
                </c:pt>
                <c:pt idx="9">
                  <c:v>特にない</c:v>
                </c:pt>
                <c:pt idx="10">
                  <c:v>わからない</c:v>
                </c:pt>
              </c:strCache>
            </c:strRef>
          </c:cat>
          <c:val>
            <c:numRef>
              <c:f>'17'!$C$9:$C$19</c:f>
              <c:numCache>
                <c:formatCode>0.0_ </c:formatCode>
                <c:ptCount val="11"/>
                <c:pt idx="0">
                  <c:v>63</c:v>
                </c:pt>
                <c:pt idx="1">
                  <c:v>49.5</c:v>
                </c:pt>
                <c:pt idx="2">
                  <c:v>35.200000000000003</c:v>
                </c:pt>
                <c:pt idx="3">
                  <c:v>29.7</c:v>
                </c:pt>
                <c:pt idx="4">
                  <c:v>29.5</c:v>
                </c:pt>
                <c:pt idx="5">
                  <c:v>27.4</c:v>
                </c:pt>
                <c:pt idx="6">
                  <c:v>23.7</c:v>
                </c:pt>
                <c:pt idx="7">
                  <c:v>19.100000000000001</c:v>
                </c:pt>
                <c:pt idx="8">
                  <c:v>1.8</c:v>
                </c:pt>
                <c:pt idx="9">
                  <c:v>1.8</c:v>
                </c:pt>
                <c:pt idx="1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A-494E-9997-6CE1CCD71A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28383192"/>
        <c:axId val="528380240"/>
      </c:barChart>
      <c:catAx>
        <c:axId val="5283831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8380240"/>
        <c:crosses val="autoZero"/>
        <c:auto val="1"/>
        <c:lblAlgn val="ctr"/>
        <c:lblOffset val="100"/>
        <c:noMultiLvlLbl val="0"/>
      </c:catAx>
      <c:valAx>
        <c:axId val="52838024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8383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0.92825</cdr:x>
      <cdr:y>0.05189</cdr:y>
    </cdr:from>
    <cdr:to>
      <cdr:x>1</cdr:x>
      <cdr:y>0.09123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D1E6DFB-1ABE-015E-6E3F-657F2B9F0667}"/>
            </a:ext>
          </a:extLst>
        </cdr:cNvPr>
        <cdr:cNvSpPr txBox="1"/>
      </cdr:nvSpPr>
      <cdr:spPr>
        <a:xfrm xmlns:a="http://schemas.openxmlformats.org/drawingml/2006/main">
          <a:off x="5257812" y="279400"/>
          <a:ext cx="406388" cy="2118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7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16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17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368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8627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03970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96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45338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0826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0515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1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532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82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40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56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91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21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13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B3DE7-766C-4108-8FF6-F08999D112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15C0-1A0F-4665-9E0D-4B5E5678C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74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3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24861DD-8470-119A-83EB-712C04383E6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7000" y="1041400"/>
          <a:ext cx="8712200" cy="547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760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2022-09-14T08:49:33Z</dcterms:created>
  <dcterms:modified xsi:type="dcterms:W3CDTF">2022-09-14T08:49:33Z</dcterms:modified>
</cp:coreProperties>
</file>