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健康増進法の改正内容に関する知識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'16'!$C$8</c:f>
              <c:strCache>
                <c:ptCount val="1"/>
                <c:pt idx="0">
                  <c:v>総 数 （n=1,647人、M.T.=263.3%)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'16'!$B$9:$B$21</c:f>
              <c:strCache>
                <c:ptCount val="13"/>
                <c:pt idx="0">
                  <c:v>多数の人が利用する施設の屋内は、原則禁煙になる</c:v>
                </c:pt>
                <c:pt idx="1">
                  <c:v>病院・学校などの施設では、他の施 設より規制が厳しく、屋内に喫煙室が設置できない</c:v>
                </c:pt>
                <c:pt idx="2">
                  <c:v>小規模飲食店では、店によって室内でたばこが吸える店と吸えない店がある</c:v>
                </c:pt>
                <c:pt idx="3">
                  <c:v>法律が改正され、2019年7月以降、規制が強化される</c:v>
                </c:pt>
                <c:pt idx="4">
                  <c:v>喫煙室の入口には、標識が掲げられる</c:v>
                </c:pt>
                <c:pt idx="5">
                  <c:v>たばこを吸える店の入口には、標識が掲げられる</c:v>
                </c:pt>
                <c:pt idx="6">
                  <c:v>加熱式たばこについては、普通の紙巻たばことは別の規制が設けられる</c:v>
                </c:pt>
                <c:pt idx="7">
                  <c:v>喫煙室には技術的基準が設けられ、基準を満たさない喫煙室は使用できなくなる</c:v>
                </c:pt>
                <c:pt idx="8">
                  <c:v>違反者への罰則が設けられた</c:v>
                </c:pt>
                <c:pt idx="9">
                  <c:v>たばこが吸える場所に、20歳未満の人は立ち入れなくなる</c:v>
                </c:pt>
                <c:pt idx="10">
                  <c:v>その他</c:v>
                </c:pt>
                <c:pt idx="11">
                  <c:v>特にない</c:v>
                </c:pt>
                <c:pt idx="12">
                  <c:v>わからない</c:v>
                </c:pt>
              </c:strCache>
            </c:strRef>
          </c:cat>
          <c:val>
            <c:numRef>
              <c:f>'16'!$C$9:$C$21</c:f>
              <c:numCache>
                <c:formatCode>0.0_ </c:formatCode>
                <c:ptCount val="13"/>
                <c:pt idx="0">
                  <c:v>46</c:v>
                </c:pt>
                <c:pt idx="1">
                  <c:v>44.6</c:v>
                </c:pt>
                <c:pt idx="2">
                  <c:v>42</c:v>
                </c:pt>
                <c:pt idx="3">
                  <c:v>22.3</c:v>
                </c:pt>
                <c:pt idx="4">
                  <c:v>19.399999999999999</c:v>
                </c:pt>
                <c:pt idx="5">
                  <c:v>15.8</c:v>
                </c:pt>
                <c:pt idx="6">
                  <c:v>11.8</c:v>
                </c:pt>
                <c:pt idx="7">
                  <c:v>11.5</c:v>
                </c:pt>
                <c:pt idx="8">
                  <c:v>10.9</c:v>
                </c:pt>
                <c:pt idx="9">
                  <c:v>9.6</c:v>
                </c:pt>
                <c:pt idx="10">
                  <c:v>0.2</c:v>
                </c:pt>
                <c:pt idx="11">
                  <c:v>14.8</c:v>
                </c:pt>
                <c:pt idx="1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62-4181-8C6F-7739942746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76792528"/>
        <c:axId val="776790560"/>
      </c:barChart>
      <c:catAx>
        <c:axId val="776792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76790560"/>
        <c:crosses val="autoZero"/>
        <c:auto val="1"/>
        <c:lblAlgn val="ctr"/>
        <c:lblOffset val="100"/>
        <c:noMultiLvlLbl val="0"/>
      </c:catAx>
      <c:valAx>
        <c:axId val="77679056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76792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0.93036</cdr:x>
      <cdr:y>0.03536</cdr:y>
    </cdr:from>
    <cdr:to>
      <cdr:x>1</cdr:x>
      <cdr:y>0.06814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D1E6DFB-1ABE-015E-6E3F-657F2B9F0667}"/>
            </a:ext>
          </a:extLst>
        </cdr:cNvPr>
        <cdr:cNvSpPr txBox="1"/>
      </cdr:nvSpPr>
      <cdr:spPr>
        <a:xfrm xmlns:a="http://schemas.openxmlformats.org/drawingml/2006/main">
          <a:off x="5429264" y="228600"/>
          <a:ext cx="406388" cy="2118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40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54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27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69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565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1655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0332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9803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779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932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7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6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59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2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4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9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06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01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1B541-7E6D-4D49-AB86-622458A43C4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C1D8-C22B-4051-B2C2-3234DEE27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76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5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A96249C-4509-8BFA-0314-F54C26411E9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5100" y="1003300"/>
          <a:ext cx="87757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61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2022-09-14T08:49:32Z</dcterms:created>
  <dcterms:modified xsi:type="dcterms:W3CDTF">2022-09-14T08:49:32Z</dcterms:modified>
</cp:coreProperties>
</file>