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周りの人のたばこの煙を不快に思った場所 </a:t>
            </a:r>
            <a:endParaRPr lang="en-US" alt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'15'!$C$8</c:f>
              <c:strCache>
                <c:ptCount val="1"/>
                <c:pt idx="0">
                  <c:v>総 数 （n=1,292人、M.T.=340.2%)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'15'!$B$9:$B$22</c:f>
              <c:strCache>
                <c:ptCount val="14"/>
                <c:pt idx="0">
                  <c:v>食堂・レストラン・フードコートなど主に食事を提供する店舗</c:v>
                </c:pt>
                <c:pt idx="1">
                  <c:v>路上</c:v>
                </c:pt>
                <c:pt idx="2">
                  <c:v>居酒屋・バー・スナックなど主に酒類を提供する店舗</c:v>
                </c:pt>
                <c:pt idx="3">
                  <c:v>自動車や鉄道などの車内</c:v>
                </c:pt>
                <c:pt idx="4">
                  <c:v>屋外喫煙所の近く</c:v>
                </c:pt>
                <c:pt idx="5">
                  <c:v>パチンコ・麻雀・カラオケなどの遊興・娯楽施設</c:v>
                </c:pt>
                <c:pt idx="6">
                  <c:v>公園・児童遊園</c:v>
                </c:pt>
                <c:pt idx="7">
                  <c:v>病 院</c:v>
                </c:pt>
                <c:pt idx="8">
                  <c:v>事業所</c:v>
                </c:pt>
                <c:pt idx="9">
                  <c:v>ベランダ・バルコニー・共同住宅の共用部分など</c:v>
                </c:pt>
                <c:pt idx="10">
                  <c:v>行政機関</c:v>
                </c:pt>
                <c:pt idx="11">
                  <c:v>学 校</c:v>
                </c:pt>
                <c:pt idx="12">
                  <c:v>その他</c:v>
                </c:pt>
                <c:pt idx="13">
                  <c:v>わからない</c:v>
                </c:pt>
              </c:strCache>
            </c:strRef>
          </c:cat>
          <c:val>
            <c:numRef>
              <c:f>'15'!$C$9:$C$22</c:f>
              <c:numCache>
                <c:formatCode>General</c:formatCode>
                <c:ptCount val="14"/>
                <c:pt idx="0">
                  <c:v>62.4</c:v>
                </c:pt>
                <c:pt idx="1">
                  <c:v>53.3</c:v>
                </c:pt>
                <c:pt idx="2">
                  <c:v>38.6</c:v>
                </c:pt>
                <c:pt idx="3">
                  <c:v>29.5</c:v>
                </c:pt>
                <c:pt idx="4">
                  <c:v>26.9</c:v>
                </c:pt>
                <c:pt idx="5">
                  <c:v>26.2</c:v>
                </c:pt>
                <c:pt idx="6">
                  <c:v>23.1</c:v>
                </c:pt>
                <c:pt idx="7">
                  <c:v>18.3</c:v>
                </c:pt>
                <c:pt idx="8">
                  <c:v>17.3</c:v>
                </c:pt>
                <c:pt idx="9">
                  <c:v>16.3</c:v>
                </c:pt>
                <c:pt idx="10">
                  <c:v>13.4</c:v>
                </c:pt>
                <c:pt idx="11">
                  <c:v>11.6</c:v>
                </c:pt>
                <c:pt idx="12">
                  <c:v>2.5</c:v>
                </c:pt>
                <c:pt idx="13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7-4CB2-9340-DFCD1C9684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93074040"/>
        <c:axId val="793065512"/>
      </c:barChart>
      <c:catAx>
        <c:axId val="7930740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3065512"/>
        <c:crosses val="autoZero"/>
        <c:auto val="1"/>
        <c:lblAlgn val="ctr"/>
        <c:lblOffset val="100"/>
        <c:noMultiLvlLbl val="0"/>
      </c:catAx>
      <c:valAx>
        <c:axId val="793065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93074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0.94134</cdr:x>
      <cdr:y>0.04922</cdr:y>
    </cdr:from>
    <cdr:to>
      <cdr:x>1</cdr:x>
      <cdr:y>0.09244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3C326EF-5EA1-4309-40F8-16692EB355F3}"/>
            </a:ext>
          </a:extLst>
        </cdr:cNvPr>
        <cdr:cNvSpPr txBox="1"/>
      </cdr:nvSpPr>
      <cdr:spPr>
        <a:xfrm xmlns:a="http://schemas.openxmlformats.org/drawingml/2006/main">
          <a:off x="6521451" y="2413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77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23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61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65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855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08251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08223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93146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2534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2894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9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9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78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9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167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02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80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69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9883D-60D2-46A0-8CB7-5340D74CE9E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38FB8-BECE-416C-9BCC-A71D6BD31C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5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40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3834F66-3924-1D62-261F-0F47AD2FDD3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52500"/>
          <a:ext cx="8953500" cy="557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51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2022-09-14T08:49:31Z</dcterms:created>
  <dcterms:modified xsi:type="dcterms:W3CDTF">2022-09-14T08:49:31Z</dcterms:modified>
</cp:coreProperties>
</file>