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仕事と治療等の両立について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6715011935698518"/>
          <c:y val="0.18130864197530863"/>
          <c:w val="0.69493278387616331"/>
          <c:h val="0.704929911538835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'11'!$C$8</c:f>
              <c:strCache>
                <c:ptCount val="1"/>
                <c:pt idx="0">
                  <c:v>そう思う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20-476A-91E2-70E2C49B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'11'!$C$9:$C$21</c:f>
              <c:numCache>
                <c:formatCode>0.0_ </c:formatCode>
                <c:ptCount val="13"/>
                <c:pt idx="1">
                  <c:v>12.8</c:v>
                </c:pt>
                <c:pt idx="2">
                  <c:v>9.8000000000000007</c:v>
                </c:pt>
                <c:pt idx="4">
                  <c:v>14.5</c:v>
                </c:pt>
                <c:pt idx="5">
                  <c:v>11.3</c:v>
                </c:pt>
                <c:pt idx="7">
                  <c:v>8.4</c:v>
                </c:pt>
                <c:pt idx="8">
                  <c:v>14.6</c:v>
                </c:pt>
                <c:pt idx="9">
                  <c:v>9.8000000000000007</c:v>
                </c:pt>
                <c:pt idx="10">
                  <c:v>13.8</c:v>
                </c:pt>
                <c:pt idx="11">
                  <c:v>14.8</c:v>
                </c:pt>
                <c:pt idx="1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20-476A-91E2-70E2C49BF56B}"/>
            </c:ext>
          </c:extLst>
        </c:ser>
        <c:ser>
          <c:idx val="1"/>
          <c:order val="1"/>
          <c:tx>
            <c:strRef>
              <c:f>'11'!$D$8</c:f>
              <c:strCache>
                <c:ptCount val="1"/>
                <c:pt idx="0">
                  <c:v> どちらかといえばそう思う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420-476A-91E2-70E2C49B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'11'!$D$9:$D$21</c:f>
              <c:numCache>
                <c:formatCode>0.0_ </c:formatCode>
                <c:ptCount val="13"/>
                <c:pt idx="1">
                  <c:v>24.3</c:v>
                </c:pt>
                <c:pt idx="2">
                  <c:v>18.100000000000001</c:v>
                </c:pt>
                <c:pt idx="4">
                  <c:v>26.2</c:v>
                </c:pt>
                <c:pt idx="5">
                  <c:v>22.6</c:v>
                </c:pt>
                <c:pt idx="7">
                  <c:v>29.7</c:v>
                </c:pt>
                <c:pt idx="8">
                  <c:v>24.2</c:v>
                </c:pt>
                <c:pt idx="9">
                  <c:v>27.1</c:v>
                </c:pt>
                <c:pt idx="10">
                  <c:v>27.2</c:v>
                </c:pt>
                <c:pt idx="11">
                  <c:v>21.3</c:v>
                </c:pt>
                <c:pt idx="12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20-476A-91E2-70E2C49BF56B}"/>
            </c:ext>
          </c:extLst>
        </c:ser>
        <c:ser>
          <c:idx val="2"/>
          <c:order val="2"/>
          <c:tx>
            <c:strRef>
              <c:f>'11'!$E$8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20-476A-91E2-70E2C49B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'11'!$E$9:$E$21</c:f>
              <c:numCache>
                <c:formatCode>0.0_ </c:formatCode>
                <c:ptCount val="13"/>
                <c:pt idx="1">
                  <c:v>5.5</c:v>
                </c:pt>
                <c:pt idx="2">
                  <c:v>7.7</c:v>
                </c:pt>
                <c:pt idx="4">
                  <c:v>4.8</c:v>
                </c:pt>
                <c:pt idx="5">
                  <c:v>6.1</c:v>
                </c:pt>
                <c:pt idx="7">
                  <c:v>1.9</c:v>
                </c:pt>
                <c:pt idx="8">
                  <c:v>1.1000000000000001</c:v>
                </c:pt>
                <c:pt idx="9">
                  <c:v>0.3</c:v>
                </c:pt>
                <c:pt idx="10">
                  <c:v>1.5</c:v>
                </c:pt>
                <c:pt idx="11">
                  <c:v>3.7</c:v>
                </c:pt>
                <c:pt idx="1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20-476A-91E2-70E2C49BF56B}"/>
            </c:ext>
          </c:extLst>
        </c:ser>
        <c:ser>
          <c:idx val="3"/>
          <c:order val="3"/>
          <c:tx>
            <c:strRef>
              <c:f>'11'!$F$8</c:f>
              <c:strCache>
                <c:ptCount val="1"/>
                <c:pt idx="0">
                  <c:v>どちらかといえばそう思わない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420-476A-91E2-70E2C49B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'11'!$F$9:$F$21</c:f>
              <c:numCache>
                <c:formatCode>0.0_ </c:formatCode>
                <c:ptCount val="13"/>
                <c:pt idx="1">
                  <c:v>34.5</c:v>
                </c:pt>
                <c:pt idx="2">
                  <c:v>35.200000000000003</c:v>
                </c:pt>
                <c:pt idx="4">
                  <c:v>31.1</c:v>
                </c:pt>
                <c:pt idx="5">
                  <c:v>37.5</c:v>
                </c:pt>
                <c:pt idx="7">
                  <c:v>40.6</c:v>
                </c:pt>
                <c:pt idx="8">
                  <c:v>38.200000000000003</c:v>
                </c:pt>
                <c:pt idx="9">
                  <c:v>42</c:v>
                </c:pt>
                <c:pt idx="10">
                  <c:v>36.6</c:v>
                </c:pt>
                <c:pt idx="11">
                  <c:v>34.6</c:v>
                </c:pt>
                <c:pt idx="1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420-476A-91E2-70E2C49BF56B}"/>
            </c:ext>
          </c:extLst>
        </c:ser>
        <c:ser>
          <c:idx val="4"/>
          <c:order val="4"/>
          <c:tx>
            <c:strRef>
              <c:f>'11'!$G$8</c:f>
              <c:strCache>
                <c:ptCount val="1"/>
                <c:pt idx="0">
                  <c:v>そう思わない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420-476A-91E2-70E2C49BF5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'11'!$G$9:$G$21</c:f>
              <c:numCache>
                <c:formatCode>0.0_ </c:formatCode>
                <c:ptCount val="13"/>
                <c:pt idx="1">
                  <c:v>23</c:v>
                </c:pt>
                <c:pt idx="2">
                  <c:v>29.3</c:v>
                </c:pt>
                <c:pt idx="4">
                  <c:v>23.4</c:v>
                </c:pt>
                <c:pt idx="5">
                  <c:v>22.6</c:v>
                </c:pt>
                <c:pt idx="7">
                  <c:v>19.399999999999999</c:v>
                </c:pt>
                <c:pt idx="8">
                  <c:v>21.9</c:v>
                </c:pt>
                <c:pt idx="9">
                  <c:v>20.7</c:v>
                </c:pt>
                <c:pt idx="10">
                  <c:v>20.9</c:v>
                </c:pt>
                <c:pt idx="11">
                  <c:v>25.6</c:v>
                </c:pt>
                <c:pt idx="12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420-476A-91E2-70E2C49BF5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95308936"/>
        <c:axId val="795310576"/>
      </c:barChart>
      <c:catAx>
        <c:axId val="795308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5310576"/>
        <c:crosses val="autoZero"/>
        <c:auto val="1"/>
        <c:lblAlgn val="ctr"/>
        <c:lblOffset val="100"/>
        <c:noMultiLvlLbl val="0"/>
      </c:catAx>
      <c:valAx>
        <c:axId val="79531057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53089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0.27205</cdr:x>
      <cdr:y>0.18272</cdr:y>
    </cdr:from>
    <cdr:to>
      <cdr:x>0.52391</cdr:x>
      <cdr:y>0.22222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17E2BE6B-1FC1-78A6-2B79-511A1EBE0451}"/>
            </a:ext>
          </a:extLst>
        </cdr:cNvPr>
        <cdr:cNvSpPr/>
      </cdr:nvSpPr>
      <cdr:spPr>
        <a:xfrm xmlns:a="http://schemas.openxmlformats.org/drawingml/2006/main" rot="5400000">
          <a:off x="2276476" y="288927"/>
          <a:ext cx="203201" cy="150495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0.56642</cdr:x>
      <cdr:y>0.18765</cdr:y>
    </cdr:from>
    <cdr:to>
      <cdr:x>0.95962</cdr:x>
      <cdr:y>0.22469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6B6E0D90-F5F4-7E76-C074-A89B8896397A}"/>
            </a:ext>
          </a:extLst>
        </cdr:cNvPr>
        <cdr:cNvSpPr/>
      </cdr:nvSpPr>
      <cdr:spPr>
        <a:xfrm xmlns:a="http://schemas.openxmlformats.org/drawingml/2006/main" rot="5400000">
          <a:off x="4464052" y="-114297"/>
          <a:ext cx="190499" cy="2349499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0.26142</cdr:x>
      <cdr:y>0.11358</cdr:y>
    </cdr:from>
    <cdr:to>
      <cdr:x>0.62981</cdr:x>
      <cdr:y>0.19435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3359A86-C031-4CE7-AA3D-6677962A1042}"/>
            </a:ext>
          </a:extLst>
        </cdr:cNvPr>
        <cdr:cNvSpPr txBox="1"/>
      </cdr:nvSpPr>
      <cdr:spPr>
        <a:xfrm xmlns:a="http://schemas.openxmlformats.org/drawingml/2006/main">
          <a:off x="1562100" y="584200"/>
          <a:ext cx="2201254" cy="415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そう思う（小計）</a:t>
          </a:r>
          <a:r>
            <a:rPr lang="en-US" altLang="ja-JP"/>
            <a:t>37.1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0.60574</cdr:x>
      <cdr:y>0.11605</cdr:y>
    </cdr:from>
    <cdr:to>
      <cdr:x>0.97413</cdr:x>
      <cdr:y>0.19682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D6B1517-BB24-852B-3F07-6225FE94FB06}"/>
            </a:ext>
          </a:extLst>
        </cdr:cNvPr>
        <cdr:cNvSpPr txBox="1"/>
      </cdr:nvSpPr>
      <cdr:spPr>
        <a:xfrm xmlns:a="http://schemas.openxmlformats.org/drawingml/2006/main">
          <a:off x="3619500" y="596900"/>
          <a:ext cx="2201254" cy="415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/>
            <a:t>そう思わない（小計）</a:t>
          </a:r>
          <a:r>
            <a:rPr lang="en-US" altLang="ja-JP"/>
            <a:t>57.4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0.93199</cdr:x>
      <cdr:y>0.91852</cdr:y>
    </cdr:from>
    <cdr:to>
      <cdr:x>1</cdr:x>
      <cdr:y>0.95971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3F51BFB-5329-4B5E-50D7-AB8402A2A63C}"/>
            </a:ext>
          </a:extLst>
        </cdr:cNvPr>
        <cdr:cNvSpPr txBox="1"/>
      </cdr:nvSpPr>
      <cdr:spPr>
        <a:xfrm xmlns:a="http://schemas.openxmlformats.org/drawingml/2006/main">
          <a:off x="5568951" y="47244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45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63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08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88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575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0483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544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59142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02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648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2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29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58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85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6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57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73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BF66D-8818-4F09-85F1-6AF0E5AF48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3C05-08B8-401E-8ADC-6E02F4ADF1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92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1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6210B36-57AB-4CBB-A780-25297081B20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8900" y="952500"/>
          <a:ext cx="88646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3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2022-09-14T08:49:26Z</dcterms:created>
  <dcterms:modified xsi:type="dcterms:W3CDTF">2022-09-14T08:49:26Z</dcterms:modified>
</cp:coreProperties>
</file>