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がんであることを話せるか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5521655458386755"/>
          <c:y val="0.14995037220843671"/>
          <c:w val="0.70856010095365907"/>
          <c:h val="0.65569820831949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話せると思う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D3-40D0-8E56-EE2F8AD733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'10'!$C$9:$C$21</c:f>
              <c:numCache>
                <c:formatCode>0.0_ </c:formatCode>
                <c:ptCount val="13"/>
                <c:pt idx="1">
                  <c:v>66.099999999999994</c:v>
                </c:pt>
                <c:pt idx="2">
                  <c:v>66.400000000000006</c:v>
                </c:pt>
                <c:pt idx="4">
                  <c:v>68.5</c:v>
                </c:pt>
                <c:pt idx="5">
                  <c:v>64</c:v>
                </c:pt>
                <c:pt idx="7">
                  <c:v>56.8</c:v>
                </c:pt>
                <c:pt idx="8">
                  <c:v>65.7</c:v>
                </c:pt>
                <c:pt idx="9">
                  <c:v>60</c:v>
                </c:pt>
                <c:pt idx="10">
                  <c:v>61.9</c:v>
                </c:pt>
                <c:pt idx="11">
                  <c:v>68.5</c:v>
                </c:pt>
                <c:pt idx="12">
                  <c:v>74.7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D3-40D0-8E56-EE2F8AD73314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どちらかといえば話せると思う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7D3-40D0-8E56-EE2F8AD733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'10'!$D$9:$D$21</c:f>
              <c:numCache>
                <c:formatCode>0.0_ </c:formatCode>
                <c:ptCount val="13"/>
                <c:pt idx="1">
                  <c:v>22.6</c:v>
                </c:pt>
                <c:pt idx="2">
                  <c:v>21.5</c:v>
                </c:pt>
                <c:pt idx="4">
                  <c:v>21.4</c:v>
                </c:pt>
                <c:pt idx="5">
                  <c:v>23.7</c:v>
                </c:pt>
                <c:pt idx="7">
                  <c:v>29.7</c:v>
                </c:pt>
                <c:pt idx="8">
                  <c:v>27.5</c:v>
                </c:pt>
                <c:pt idx="9">
                  <c:v>29.8</c:v>
                </c:pt>
                <c:pt idx="10">
                  <c:v>26.9</c:v>
                </c:pt>
                <c:pt idx="11">
                  <c:v>18.2</c:v>
                </c:pt>
                <c:pt idx="1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D3-40D0-8E56-EE2F8AD73314}"/>
            </c:ext>
          </c:extLst>
        </c:ser>
        <c:ser>
          <c:idx val="2"/>
          <c:order val="2"/>
          <c:tx>
            <c:strRef>
              <c:f>'10'!$E$8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7D3-40D0-8E56-EE2F8AD73314}"/>
              </c:ext>
            </c:extLst>
          </c:dPt>
          <c:dLbls>
            <c:dLbl>
              <c:idx val="4"/>
              <c:layout>
                <c:manualLayout>
                  <c:x val="-8.0672260366861873E-3"/>
                  <c:y val="-4.509993000627008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D3-40D0-8E56-EE2F8AD73314}"/>
                </c:ext>
              </c:extLst>
            </c:dLbl>
            <c:dLbl>
              <c:idx val="8"/>
              <c:layout>
                <c:manualLayout>
                  <c:x val="-1.210083905502928E-2"/>
                  <c:y val="3.874054488576381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D3-40D0-8E56-EE2F8AD73314}"/>
                </c:ext>
              </c:extLst>
            </c:dLbl>
            <c:dLbl>
              <c:idx val="11"/>
              <c:layout>
                <c:manualLayout>
                  <c:x val="-6.0504195275146401E-3"/>
                  <c:y val="9.019986001254016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7D3-40D0-8E56-EE2F8AD73314}"/>
                </c:ext>
              </c:extLst>
            </c:dLbl>
            <c:dLbl>
              <c:idx val="12"/>
              <c:layout>
                <c:manualLayout>
                  <c:x val="-6.050419527514640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7D3-40D0-8E56-EE2F8AD733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'10'!$E$9:$E$21</c:f>
              <c:numCache>
                <c:formatCode>0.0_ </c:formatCode>
                <c:ptCount val="13"/>
                <c:pt idx="1">
                  <c:v>0.9</c:v>
                </c:pt>
                <c:pt idx="2">
                  <c:v>0.6</c:v>
                </c:pt>
                <c:pt idx="4">
                  <c:v>0.6</c:v>
                </c:pt>
                <c:pt idx="5">
                  <c:v>1.1000000000000001</c:v>
                </c:pt>
                <c:pt idx="7">
                  <c:v>0.6</c:v>
                </c:pt>
                <c:pt idx="8">
                  <c:v>0</c:v>
                </c:pt>
                <c:pt idx="9">
                  <c:v>0.7</c:v>
                </c:pt>
                <c:pt idx="10">
                  <c:v>0</c:v>
                </c:pt>
                <c:pt idx="11">
                  <c:v>0.9</c:v>
                </c:pt>
                <c:pt idx="1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7D3-40D0-8E56-EE2F8AD73314}"/>
            </c:ext>
          </c:extLst>
        </c:ser>
        <c:ser>
          <c:idx val="3"/>
          <c:order val="3"/>
          <c:tx>
            <c:strRef>
              <c:f>'10'!$F$8</c:f>
              <c:strCache>
                <c:ptCount val="1"/>
                <c:pt idx="0">
                  <c:v>どちらかといえば話せると思わない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97D3-40D0-8E56-EE2F8AD733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'10'!$F$9:$F$21</c:f>
              <c:numCache>
                <c:formatCode>0.0_ </c:formatCode>
                <c:ptCount val="13"/>
                <c:pt idx="1">
                  <c:v>6.3</c:v>
                </c:pt>
                <c:pt idx="2">
                  <c:v>6.8</c:v>
                </c:pt>
                <c:pt idx="4">
                  <c:v>5.7</c:v>
                </c:pt>
                <c:pt idx="5">
                  <c:v>6.8</c:v>
                </c:pt>
                <c:pt idx="7">
                  <c:v>9</c:v>
                </c:pt>
                <c:pt idx="8">
                  <c:v>4.5</c:v>
                </c:pt>
                <c:pt idx="9">
                  <c:v>7.5</c:v>
                </c:pt>
                <c:pt idx="10">
                  <c:v>7.5</c:v>
                </c:pt>
                <c:pt idx="11">
                  <c:v>6.2</c:v>
                </c:pt>
                <c:pt idx="1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7D3-40D0-8E56-EE2F8AD73314}"/>
            </c:ext>
          </c:extLst>
        </c:ser>
        <c:ser>
          <c:idx val="4"/>
          <c:order val="4"/>
          <c:tx>
            <c:strRef>
              <c:f>'10'!$G$8</c:f>
              <c:strCache>
                <c:ptCount val="1"/>
                <c:pt idx="0">
                  <c:v>話せると思わない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7D3-40D0-8E56-EE2F8AD73314}"/>
              </c:ext>
            </c:extLst>
          </c:dPt>
          <c:dLbls>
            <c:dLbl>
              <c:idx val="8"/>
              <c:layout>
                <c:manualLayout>
                  <c:x val="4.033613018343093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7D3-40D0-8E56-EE2F8AD733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'10'!$G$9:$G$21</c:f>
              <c:numCache>
                <c:formatCode>0.0_ </c:formatCode>
                <c:ptCount val="13"/>
                <c:pt idx="1">
                  <c:v>4.0999999999999996</c:v>
                </c:pt>
                <c:pt idx="2">
                  <c:v>4.5999999999999996</c:v>
                </c:pt>
                <c:pt idx="4">
                  <c:v>3.7</c:v>
                </c:pt>
                <c:pt idx="5">
                  <c:v>4.4000000000000004</c:v>
                </c:pt>
                <c:pt idx="7">
                  <c:v>3.9</c:v>
                </c:pt>
                <c:pt idx="8">
                  <c:v>2.2000000000000002</c:v>
                </c:pt>
                <c:pt idx="9">
                  <c:v>2</c:v>
                </c:pt>
                <c:pt idx="10">
                  <c:v>3.7</c:v>
                </c:pt>
                <c:pt idx="11">
                  <c:v>6.2</c:v>
                </c:pt>
                <c:pt idx="1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97D3-40D0-8E56-EE2F8AD7331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5093752"/>
        <c:axId val="705092112"/>
      </c:barChart>
      <c:catAx>
        <c:axId val="705093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5092112"/>
        <c:crosses val="autoZero"/>
        <c:auto val="1"/>
        <c:lblAlgn val="ctr"/>
        <c:lblOffset val="100"/>
        <c:noMultiLvlLbl val="0"/>
      </c:catAx>
      <c:valAx>
        <c:axId val="70509211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5093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0.25681</cdr:x>
      <cdr:y>0.15293</cdr:y>
    </cdr:from>
    <cdr:to>
      <cdr:x>0.87765</cdr:x>
      <cdr:y>0.18983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B1A2B5DB-4E81-3663-7682-A5A7FA5D550A}"/>
            </a:ext>
          </a:extLst>
        </cdr:cNvPr>
        <cdr:cNvSpPr/>
      </cdr:nvSpPr>
      <cdr:spPr>
        <a:xfrm xmlns:a="http://schemas.openxmlformats.org/drawingml/2006/main" rot="5400000">
          <a:off x="3476623" y="-1069975"/>
          <a:ext cx="190503" cy="3909484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0.89109</cdr:x>
      <cdr:y>0.15703</cdr:y>
    </cdr:from>
    <cdr:to>
      <cdr:x>0.96168</cdr:x>
      <cdr:y>0.18778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9F9BDE95-0F13-263F-5474-12F9853F8851}"/>
            </a:ext>
          </a:extLst>
        </cdr:cNvPr>
        <cdr:cNvSpPr/>
      </cdr:nvSpPr>
      <cdr:spPr>
        <a:xfrm xmlns:a="http://schemas.openxmlformats.org/drawingml/2006/main" rot="5400000">
          <a:off x="5754158" y="667808"/>
          <a:ext cx="158750" cy="444501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0.76</cdr:x>
      <cdr:y>0.05904</cdr:y>
    </cdr:from>
    <cdr:to>
      <cdr:x>1</cdr:x>
      <cdr:y>0.14021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D700EE-3414-4305-A731-E61DCD6F6393}"/>
            </a:ext>
          </a:extLst>
        </cdr:cNvPr>
        <cdr:cNvSpPr txBox="1"/>
      </cdr:nvSpPr>
      <cdr:spPr>
        <a:xfrm xmlns:a="http://schemas.openxmlformats.org/drawingml/2006/main">
          <a:off x="4785785" y="304799"/>
          <a:ext cx="1511299" cy="419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話せると思わない（小計）</a:t>
          </a:r>
          <a:r>
            <a:rPr lang="en-US" altLang="ja-JP"/>
            <a:t>10.3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0.37613</cdr:x>
      <cdr:y>0.08364</cdr:y>
    </cdr:from>
    <cdr:to>
      <cdr:x>0.72807</cdr:x>
      <cdr:y>0.16481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98AAAD4-557E-66CA-594B-526A24B9E261}"/>
            </a:ext>
          </a:extLst>
        </cdr:cNvPr>
        <cdr:cNvSpPr txBox="1"/>
      </cdr:nvSpPr>
      <cdr:spPr>
        <a:xfrm xmlns:a="http://schemas.openxmlformats.org/drawingml/2006/main">
          <a:off x="2368550" y="431800"/>
          <a:ext cx="2216152" cy="419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話せると思う（小計）</a:t>
          </a:r>
          <a:r>
            <a:rPr lang="en-US" altLang="ja-JP"/>
            <a:t>88.8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0.93503</cdr:x>
      <cdr:y>0.84119</cdr:y>
    </cdr:from>
    <cdr:to>
      <cdr:x>1</cdr:x>
      <cdr:y>0.88258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3F51BFB-5329-4B5E-50D7-AB8402A2A63C}"/>
            </a:ext>
          </a:extLst>
        </cdr:cNvPr>
        <cdr:cNvSpPr txBox="1"/>
      </cdr:nvSpPr>
      <cdr:spPr>
        <a:xfrm xmlns:a="http://schemas.openxmlformats.org/drawingml/2006/main">
          <a:off x="5848350" y="43053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1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39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79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359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7124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75473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94984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25697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960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5336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87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50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0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60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86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3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1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35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D09E8-0B52-4B1A-A72E-9A5D65B3145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4C4C-CD50-4DF8-85B5-C11096DB8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14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87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FF2D589-DE8E-75E5-C9C2-17D14584B38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800" y="1016000"/>
          <a:ext cx="86741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39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2022-09-14T08:49:24Z</dcterms:created>
  <dcterms:modified xsi:type="dcterms:W3CDTF">2022-09-14T08:49:24Z</dcterms:modified>
</cp:coreProperties>
</file>