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がんの免疫療法に対する意識 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総 数 （n=1,647人、M.T.=186.9%)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'7'!$B$9:$B$21</c:f>
              <c:strCache>
                <c:ptCount val="13"/>
                <c:pt idx="0">
                  <c:v>医師から薦められたら、がんの免疫療法を受けたいと思う</c:v>
                </c:pt>
                <c:pt idx="1">
                  <c:v>効果は限定的だと思う</c:v>
                </c:pt>
                <c:pt idx="2">
                  <c:v>がんの免疫療法に関する情報は、どれが正確な情報か判断が難しいと思う</c:v>
                </c:pt>
                <c:pt idx="3">
                  <c:v>がんの免疫療法については知らなかった</c:v>
                </c:pt>
                <c:pt idx="4">
                  <c:v>手術や抗がん剤よりも効果があると思う</c:v>
                </c:pt>
                <c:pt idx="5">
                  <c:v>副作用があると思う</c:v>
                </c:pt>
                <c:pt idx="6">
                  <c:v>がんと診断されたら、まずがんの免疫療法を受けたいと思う</c:v>
                </c:pt>
                <c:pt idx="7">
                  <c:v>安全だと思う</c:v>
                </c:pt>
                <c:pt idx="8">
                  <c:v>がんの免疫療法の中には、十分な科学的根拠がなく、注意を要するものがあると思う</c:v>
                </c:pt>
                <c:pt idx="9">
                  <c:v>どの種類のがんにも効果があると思う</c:v>
                </c:pt>
                <c:pt idx="10">
                  <c:v>その他</c:v>
                </c:pt>
                <c:pt idx="11">
                  <c:v>特にない</c:v>
                </c:pt>
                <c:pt idx="12">
                  <c:v>わからない</c:v>
                </c:pt>
              </c:strCache>
            </c:strRef>
          </c:cat>
          <c:val>
            <c:numRef>
              <c:f>'7'!$C$9:$C$21</c:f>
              <c:numCache>
                <c:formatCode>0.0_ </c:formatCode>
                <c:ptCount val="13"/>
                <c:pt idx="0">
                  <c:v>35.9</c:v>
                </c:pt>
                <c:pt idx="1">
                  <c:v>23</c:v>
                </c:pt>
                <c:pt idx="2">
                  <c:v>20</c:v>
                </c:pt>
                <c:pt idx="3">
                  <c:v>19.2</c:v>
                </c:pt>
                <c:pt idx="4">
                  <c:v>17.8</c:v>
                </c:pt>
                <c:pt idx="5">
                  <c:v>16.3</c:v>
                </c:pt>
                <c:pt idx="6">
                  <c:v>14.1</c:v>
                </c:pt>
                <c:pt idx="7">
                  <c:v>12.8</c:v>
                </c:pt>
                <c:pt idx="8">
                  <c:v>9.5</c:v>
                </c:pt>
                <c:pt idx="9">
                  <c:v>6.4</c:v>
                </c:pt>
                <c:pt idx="10">
                  <c:v>0.5</c:v>
                </c:pt>
                <c:pt idx="11">
                  <c:v>3.8</c:v>
                </c:pt>
                <c:pt idx="1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5-4C4B-B8B1-56ADA0A7B2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4889360"/>
        <c:axId val="784889688"/>
      </c:barChart>
      <c:catAx>
        <c:axId val="784889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4889688"/>
        <c:crosses val="autoZero"/>
        <c:auto val="1"/>
        <c:lblAlgn val="ctr"/>
        <c:lblOffset val="100"/>
        <c:noMultiLvlLbl val="0"/>
      </c:catAx>
      <c:valAx>
        <c:axId val="784889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48893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0.92719</cdr:x>
      <cdr:y>0.03762</cdr:y>
    </cdr:from>
    <cdr:to>
      <cdr:x>1</cdr:x>
      <cdr:y>0.07066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4096793-47D8-4F67-0567-9DAA39A488D7}"/>
            </a:ext>
          </a:extLst>
        </cdr:cNvPr>
        <cdr:cNvSpPr txBox="1"/>
      </cdr:nvSpPr>
      <cdr:spPr>
        <a:xfrm xmlns:a="http://schemas.openxmlformats.org/drawingml/2006/main">
          <a:off x="5175251" y="2413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6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36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49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88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85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9490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86607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24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50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837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10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80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69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40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89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4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4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9860D-E736-42FE-8F74-E5179F80C8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BBAC0-AA31-40ED-8A6C-E5C58A913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37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9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5916CFF-962F-9FEB-A784-F86A63DBD46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927099"/>
          <a:ext cx="8686800" cy="561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74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2022-09-14T08:49:20Z</dcterms:created>
  <dcterms:modified xsi:type="dcterms:W3CDTF">2022-09-14T08:49:20Z</dcterms:modified>
</cp:coreProperties>
</file>