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がんゲノム医療の認知度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1669212938818258"/>
          <c:y val="0.14750677506775067"/>
          <c:w val="0.74118273086433251"/>
          <c:h val="0.7276331007404562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よく知っていた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83A-43F3-9982-D87AA631F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'6'!$C$9:$C$20</c:f>
              <c:numCache>
                <c:formatCode>0.0_ </c:formatCode>
                <c:ptCount val="12"/>
                <c:pt idx="1">
                  <c:v>6.6</c:v>
                </c:pt>
                <c:pt idx="3">
                  <c:v>7.4</c:v>
                </c:pt>
                <c:pt idx="4">
                  <c:v>6</c:v>
                </c:pt>
                <c:pt idx="6">
                  <c:v>5.8</c:v>
                </c:pt>
                <c:pt idx="7">
                  <c:v>5.0999999999999996</c:v>
                </c:pt>
                <c:pt idx="8">
                  <c:v>4.4000000000000004</c:v>
                </c:pt>
                <c:pt idx="9">
                  <c:v>7.1</c:v>
                </c:pt>
                <c:pt idx="10">
                  <c:v>8.3000000000000007</c:v>
                </c:pt>
                <c:pt idx="11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3A-43F3-9982-D87AA631FFFD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 言葉だけは知っていた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83A-43F3-9982-D87AA631F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'6'!$D$9:$D$20</c:f>
              <c:numCache>
                <c:formatCode>0.0_ </c:formatCode>
                <c:ptCount val="12"/>
                <c:pt idx="1">
                  <c:v>33.799999999999997</c:v>
                </c:pt>
                <c:pt idx="3">
                  <c:v>34.5</c:v>
                </c:pt>
                <c:pt idx="4">
                  <c:v>33.1</c:v>
                </c:pt>
                <c:pt idx="6">
                  <c:v>16.100000000000001</c:v>
                </c:pt>
                <c:pt idx="7">
                  <c:v>23.6</c:v>
                </c:pt>
                <c:pt idx="8">
                  <c:v>30.5</c:v>
                </c:pt>
                <c:pt idx="9">
                  <c:v>43.7</c:v>
                </c:pt>
                <c:pt idx="10">
                  <c:v>42.6</c:v>
                </c:pt>
                <c:pt idx="11">
                  <c:v>33.700000000000003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3A-43F3-9982-D87AA631FFFD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83A-43F3-9982-D87AA631F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'6'!$E$9:$E$20</c:f>
              <c:numCache>
                <c:formatCode>0.0_ </c:formatCode>
                <c:ptCount val="12"/>
                <c:pt idx="1">
                  <c:v>0.6</c:v>
                </c:pt>
                <c:pt idx="3">
                  <c:v>0.5</c:v>
                </c:pt>
                <c:pt idx="4">
                  <c:v>0.7</c:v>
                </c:pt>
                <c:pt idx="6">
                  <c:v>0.6</c:v>
                </c:pt>
                <c:pt idx="7">
                  <c:v>0.6</c:v>
                </c:pt>
                <c:pt idx="8">
                  <c:v>0</c:v>
                </c:pt>
                <c:pt idx="9">
                  <c:v>1.1000000000000001</c:v>
                </c:pt>
                <c:pt idx="10">
                  <c:v>0</c:v>
                </c:pt>
                <c:pt idx="1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3A-43F3-9982-D87AA631FFFD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83A-43F3-9982-D87AA631F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総数（1,647人）</c:v>
                </c:pt>
                <c:pt idx="2">
                  <c:v>[姓]</c:v>
                </c:pt>
                <c:pt idx="3">
                  <c:v>男性（774人）</c:v>
                </c:pt>
                <c:pt idx="4">
                  <c:v>女性（873人）</c:v>
                </c:pt>
                <c:pt idx="5">
                  <c:v>[年齢]</c:v>
                </c:pt>
                <c:pt idx="6">
                  <c:v>18～29歳（155人）</c:v>
                </c:pt>
                <c:pt idx="7">
                  <c:v>30～39歳（178人）</c:v>
                </c:pt>
                <c:pt idx="8">
                  <c:v>40～49歳（295人）</c:v>
                </c:pt>
                <c:pt idx="9">
                  <c:v>50～59歳（268人）</c:v>
                </c:pt>
                <c:pt idx="10">
                  <c:v>60～69歳（324人）</c:v>
                </c:pt>
                <c:pt idx="11">
                  <c:v>70歳以上（427人）</c:v>
                </c:pt>
              </c:strCache>
            </c:strRef>
          </c:cat>
          <c:val>
            <c:numRef>
              <c:f>'6'!$F$9:$F$20</c:f>
              <c:numCache>
                <c:formatCode>0.0_ </c:formatCode>
                <c:ptCount val="12"/>
                <c:pt idx="1">
                  <c:v>59</c:v>
                </c:pt>
                <c:pt idx="3">
                  <c:v>57.6</c:v>
                </c:pt>
                <c:pt idx="4">
                  <c:v>60.3</c:v>
                </c:pt>
                <c:pt idx="6">
                  <c:v>77.400000000000006</c:v>
                </c:pt>
                <c:pt idx="7">
                  <c:v>70.8</c:v>
                </c:pt>
                <c:pt idx="8">
                  <c:v>65.099999999999994</c:v>
                </c:pt>
                <c:pt idx="9">
                  <c:v>48.1</c:v>
                </c:pt>
                <c:pt idx="10">
                  <c:v>49.1</c:v>
                </c:pt>
                <c:pt idx="11">
                  <c:v>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83A-43F3-9982-D87AA631FF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4996544"/>
        <c:axId val="704986376"/>
      </c:barChart>
      <c:catAx>
        <c:axId val="704996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986376"/>
        <c:crosses val="autoZero"/>
        <c:auto val="1"/>
        <c:lblAlgn val="ctr"/>
        <c:lblOffset val="100"/>
        <c:noMultiLvlLbl val="0"/>
      </c:catAx>
      <c:valAx>
        <c:axId val="70498637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9965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0.92444</cdr:x>
      <cdr:y>0.92141</cdr:y>
    </cdr:from>
    <cdr:to>
      <cdr:x>1</cdr:x>
      <cdr:y>0.96661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08E3DB-4380-D633-1BD9-078E23BB0DC7}"/>
            </a:ext>
          </a:extLst>
        </cdr:cNvPr>
        <cdr:cNvSpPr txBox="1"/>
      </cdr:nvSpPr>
      <cdr:spPr>
        <a:xfrm xmlns:a="http://schemas.openxmlformats.org/drawingml/2006/main">
          <a:off x="4972050" y="43180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0.2196</cdr:x>
      <cdr:y>0.15447</cdr:y>
    </cdr:from>
    <cdr:to>
      <cdr:x>0.51122</cdr:x>
      <cdr:y>0.19783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41E8BC94-B2D3-B533-8A43-5CFC9DF02EBD}"/>
            </a:ext>
          </a:extLst>
        </cdr:cNvPr>
        <cdr:cNvSpPr/>
      </cdr:nvSpPr>
      <cdr:spPr>
        <a:xfrm xmlns:a="http://schemas.openxmlformats.org/drawingml/2006/main" rot="5400000">
          <a:off x="1863725" y="41277"/>
          <a:ext cx="203202" cy="156845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0.19362</cdr:x>
      <cdr:y>0.08401</cdr:y>
    </cdr:from>
    <cdr:to>
      <cdr:x>0.65053</cdr:x>
      <cdr:y>0.17343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1788DAA-4BB8-4C26-E4A3-F8636EC3A059}"/>
            </a:ext>
          </a:extLst>
        </cdr:cNvPr>
        <cdr:cNvSpPr txBox="1"/>
      </cdr:nvSpPr>
      <cdr:spPr>
        <a:xfrm xmlns:a="http://schemas.openxmlformats.org/drawingml/2006/main">
          <a:off x="1041400" y="393700"/>
          <a:ext cx="2457452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知っていた（小計）</a:t>
          </a:r>
          <a:r>
            <a:rPr lang="en-US" altLang="ja-JP"/>
            <a:t>40.4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95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8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95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14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663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7294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94198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416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189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7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71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50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6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52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2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23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48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D05F-A92A-4203-884C-1FE275BA40C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C9D0-C8BA-49EB-89B7-A11D9EF56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6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1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26BFF37-7B19-2A8B-2E12-EBCA6681405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965200"/>
          <a:ext cx="8813800" cy="5549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3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2022-09-14T08:49:18Z</dcterms:created>
  <dcterms:modified xsi:type="dcterms:W3CDTF">2022-09-14T08:49:18Z</dcterms:modified>
</cp:coreProperties>
</file>