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がん検診を受けない理由 </a:t>
            </a:r>
            <a:endParaRPr lang="ja-JP" altLang="en-US" dirty="0"/>
          </a:p>
        </c:rich>
      </c:tx>
      <c:layout>
        <c:manualLayout>
          <c:xMode val="edge"/>
          <c:yMode val="edge"/>
          <c:x val="0.31681040700162671"/>
          <c:y val="1.34453781512605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今回調査（n=705人、M.T.=142.7%）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受ける時間がないから</c:v>
                </c:pt>
                <c:pt idx="1">
                  <c:v>健康状態に自信があり、必要性を感じないから</c:v>
                </c:pt>
                <c:pt idx="2">
                  <c:v>心配なときはいつでも医療機関を受診できるから</c:v>
                </c:pt>
                <c:pt idx="3">
                  <c:v>費用がかかり経済的にも負担になるから</c:v>
                </c:pt>
                <c:pt idx="4">
                  <c:v>がんであると分かるのが怖いから</c:v>
                </c:pt>
                <c:pt idx="5">
                  <c:v>うっかり受診するのを忘れてしまっているから</c:v>
                </c:pt>
                <c:pt idx="6">
                  <c:v>がん検診そのものを知らないから</c:v>
                </c:pt>
                <c:pt idx="7">
                  <c:v>検査に伴う苦痛に不安があるから</c:v>
                </c:pt>
                <c:pt idx="8">
                  <c:v>受ける場所が不便だから</c:v>
                </c:pt>
                <c:pt idx="9">
                  <c:v>がん検診を受けても、見落としがあると思っているから</c:v>
                </c:pt>
                <c:pt idx="10">
                  <c:v>その他</c:v>
                </c:pt>
                <c:pt idx="11">
                  <c:v>わからない</c:v>
                </c:pt>
              </c:strCache>
            </c:strRef>
          </c:cat>
          <c:val>
            <c:numRef>
              <c:f>'4'!$C$9:$C$20</c:f>
              <c:numCache>
                <c:formatCode>0.0</c:formatCode>
                <c:ptCount val="12"/>
                <c:pt idx="0">
                  <c:v>28.9</c:v>
                </c:pt>
                <c:pt idx="1">
                  <c:v>25</c:v>
                </c:pt>
                <c:pt idx="2">
                  <c:v>23.4</c:v>
                </c:pt>
                <c:pt idx="3">
                  <c:v>11.8</c:v>
                </c:pt>
                <c:pt idx="4">
                  <c:v>9.1999999999999993</c:v>
                </c:pt>
                <c:pt idx="5">
                  <c:v>8.9</c:v>
                </c:pt>
                <c:pt idx="6">
                  <c:v>7.2</c:v>
                </c:pt>
                <c:pt idx="7">
                  <c:v>6.8</c:v>
                </c:pt>
                <c:pt idx="8">
                  <c:v>6.4</c:v>
                </c:pt>
                <c:pt idx="9">
                  <c:v>4.4000000000000004</c:v>
                </c:pt>
                <c:pt idx="10">
                  <c:v>8.8000000000000007</c:v>
                </c:pt>
                <c:pt idx="11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C-4C89-A829-96A53FC09B75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2016年11月調査（n=856人、M.T.=156.5%）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受ける時間がないから</c:v>
                </c:pt>
                <c:pt idx="1">
                  <c:v>健康状態に自信があり、必要性を感じないから</c:v>
                </c:pt>
                <c:pt idx="2">
                  <c:v>心配なときはいつでも医療機関を受診できるから</c:v>
                </c:pt>
                <c:pt idx="3">
                  <c:v>費用がかかり経済的にも負担になるから</c:v>
                </c:pt>
                <c:pt idx="4">
                  <c:v>がんであると分かるのが怖いから</c:v>
                </c:pt>
                <c:pt idx="5">
                  <c:v>うっかり受診するのを忘れてしまっているから</c:v>
                </c:pt>
                <c:pt idx="6">
                  <c:v>がん検診そのものを知らないから</c:v>
                </c:pt>
                <c:pt idx="7">
                  <c:v>検査に伴う苦痛に不安があるから</c:v>
                </c:pt>
                <c:pt idx="8">
                  <c:v>受ける場所が不便だから</c:v>
                </c:pt>
                <c:pt idx="9">
                  <c:v>がん検診を受けても、見落としがあると思っているから</c:v>
                </c:pt>
                <c:pt idx="10">
                  <c:v>その他</c:v>
                </c:pt>
                <c:pt idx="11">
                  <c:v>わからない</c:v>
                </c:pt>
              </c:strCache>
            </c:strRef>
          </c:cat>
          <c:val>
            <c:numRef>
              <c:f>'4'!$D$9:$D$20</c:f>
              <c:numCache>
                <c:formatCode>0.0</c:formatCode>
                <c:ptCount val="12"/>
                <c:pt idx="0">
                  <c:v>30.6</c:v>
                </c:pt>
                <c:pt idx="1">
                  <c:v>29.2</c:v>
                </c:pt>
                <c:pt idx="2">
                  <c:v>23.7</c:v>
                </c:pt>
                <c:pt idx="3">
                  <c:v>15.9</c:v>
                </c:pt>
                <c:pt idx="4">
                  <c:v>11.7</c:v>
                </c:pt>
                <c:pt idx="5">
                  <c:v>8.1999999999999993</c:v>
                </c:pt>
                <c:pt idx="6">
                  <c:v>6.5</c:v>
                </c:pt>
                <c:pt idx="7">
                  <c:v>7.6</c:v>
                </c:pt>
                <c:pt idx="8">
                  <c:v>5.8</c:v>
                </c:pt>
                <c:pt idx="9">
                  <c:v>5.8</c:v>
                </c:pt>
                <c:pt idx="10">
                  <c:v>7.6</c:v>
                </c:pt>
                <c:pt idx="11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1C-4C89-A829-96A53FC09B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01954056"/>
        <c:axId val="701951432"/>
      </c:barChart>
      <c:catAx>
        <c:axId val="7019540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1951432"/>
        <c:crosses val="autoZero"/>
        <c:auto val="1"/>
        <c:lblAlgn val="ctr"/>
        <c:lblOffset val="100"/>
        <c:noMultiLvlLbl val="0"/>
      </c:catAx>
      <c:valAx>
        <c:axId val="701951432"/>
        <c:scaling>
          <c:orientation val="minMax"/>
          <c:max val="4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19540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0.93081</cdr:x>
      <cdr:y>0.04646</cdr:y>
    </cdr:from>
    <cdr:to>
      <cdr:x>1</cdr:x>
      <cdr:y>0.08336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B36069C-A691-7F1D-E090-6838BF222A2E}"/>
            </a:ext>
          </a:extLst>
        </cdr:cNvPr>
        <cdr:cNvSpPr txBox="1"/>
      </cdr:nvSpPr>
      <cdr:spPr>
        <a:xfrm xmlns:a="http://schemas.openxmlformats.org/drawingml/2006/main">
          <a:off x="5467351" y="2667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96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52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27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70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172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5363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8462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032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1905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207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98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50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28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9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8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2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17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5F4B0-C8A5-4552-9E79-BD99B852D2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34C2-A227-4657-A1D8-E7355FEE2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6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6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22F652F-6DB3-042D-5F3B-781009F7054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965200"/>
          <a:ext cx="88265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21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2022-09-14T08:49:16Z</dcterms:created>
  <dcterms:modified xsi:type="dcterms:W3CDTF">2022-09-14T08:49:16Z</dcterms:modified>
</cp:coreProperties>
</file>