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がん検診の受診状況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8981082618076"/>
          <c:y val="0.16390496733121127"/>
          <c:w val="0.69750442695511616"/>
          <c:h val="0.660229728597755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1年以内に受診した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4F-47B2-9A3A-51047A849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'3'!$C$9:$C$21</c:f>
              <c:numCache>
                <c:formatCode>0.0_ </c:formatCode>
                <c:ptCount val="13"/>
                <c:pt idx="1">
                  <c:v>47.5</c:v>
                </c:pt>
                <c:pt idx="2">
                  <c:v>44.2</c:v>
                </c:pt>
                <c:pt idx="4">
                  <c:v>49.7</c:v>
                </c:pt>
                <c:pt idx="5">
                  <c:v>45.6</c:v>
                </c:pt>
                <c:pt idx="7">
                  <c:v>17.399999999999999</c:v>
                </c:pt>
                <c:pt idx="8">
                  <c:v>40.4</c:v>
                </c:pt>
                <c:pt idx="9">
                  <c:v>51.5</c:v>
                </c:pt>
                <c:pt idx="10">
                  <c:v>59.3</c:v>
                </c:pt>
                <c:pt idx="11">
                  <c:v>50.9</c:v>
                </c:pt>
                <c:pt idx="12">
                  <c:v>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4F-47B2-9A3A-51047A8495A4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2年以内に受診した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F4F-47B2-9A3A-51047A849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'3'!$D$9:$D$21</c:f>
              <c:numCache>
                <c:formatCode>0.0_ </c:formatCode>
                <c:ptCount val="13"/>
                <c:pt idx="1">
                  <c:v>9.5</c:v>
                </c:pt>
                <c:pt idx="2">
                  <c:v>8.4</c:v>
                </c:pt>
                <c:pt idx="4">
                  <c:v>5.9</c:v>
                </c:pt>
                <c:pt idx="5">
                  <c:v>12.6</c:v>
                </c:pt>
                <c:pt idx="7">
                  <c:v>4.5</c:v>
                </c:pt>
                <c:pt idx="8">
                  <c:v>8.4</c:v>
                </c:pt>
                <c:pt idx="9">
                  <c:v>10.5</c:v>
                </c:pt>
                <c:pt idx="10">
                  <c:v>7.5</c:v>
                </c:pt>
                <c:pt idx="11">
                  <c:v>9</c:v>
                </c:pt>
                <c:pt idx="1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4F-47B2-9A3A-51047A8495A4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2年より前に受診した（注）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4F-47B2-9A3A-51047A849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'3'!$E$9:$E$21</c:f>
              <c:numCache>
                <c:formatCode>0.0_ </c:formatCode>
                <c:ptCount val="13"/>
                <c:pt idx="1">
                  <c:v>13.6</c:v>
                </c:pt>
                <c:pt idx="2">
                  <c:v>13.8</c:v>
                </c:pt>
                <c:pt idx="4">
                  <c:v>9.6999999999999993</c:v>
                </c:pt>
                <c:pt idx="5">
                  <c:v>17.100000000000001</c:v>
                </c:pt>
                <c:pt idx="7">
                  <c:v>4.5</c:v>
                </c:pt>
                <c:pt idx="8">
                  <c:v>9</c:v>
                </c:pt>
                <c:pt idx="9">
                  <c:v>9.5</c:v>
                </c:pt>
                <c:pt idx="10">
                  <c:v>13.1</c:v>
                </c:pt>
                <c:pt idx="11">
                  <c:v>17.899999999999999</c:v>
                </c:pt>
                <c:pt idx="1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4F-47B2-9A3A-51047A8495A4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今までがん検診を受けたことはない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F4F-47B2-9A3A-51047A849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'3'!$F$9:$F$21</c:f>
              <c:numCache>
                <c:formatCode>0.0_ </c:formatCode>
                <c:ptCount val="13"/>
                <c:pt idx="1">
                  <c:v>29.2</c:v>
                </c:pt>
                <c:pt idx="2">
                  <c:v>33.4</c:v>
                </c:pt>
                <c:pt idx="4">
                  <c:v>34.4</c:v>
                </c:pt>
                <c:pt idx="5">
                  <c:v>24.6</c:v>
                </c:pt>
                <c:pt idx="7">
                  <c:v>72.3</c:v>
                </c:pt>
                <c:pt idx="8">
                  <c:v>42.1</c:v>
                </c:pt>
                <c:pt idx="9">
                  <c:v>28.1</c:v>
                </c:pt>
                <c:pt idx="10">
                  <c:v>20.100000000000001</c:v>
                </c:pt>
                <c:pt idx="11">
                  <c:v>22.2</c:v>
                </c:pt>
                <c:pt idx="1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F4F-47B2-9A3A-51047A8495A4}"/>
            </c:ext>
          </c:extLst>
        </c:ser>
        <c:ser>
          <c:idx val="4"/>
          <c:order val="4"/>
          <c:tx>
            <c:strRef>
              <c:f>'3'!$G$8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F4F-47B2-9A3A-51047A849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'3'!$G$9:$G$21</c:f>
              <c:numCache>
                <c:formatCode>0.0_ </c:formatCode>
                <c:ptCount val="13"/>
                <c:pt idx="1">
                  <c:v>0.2</c:v>
                </c:pt>
                <c:pt idx="2">
                  <c:v>0.3</c:v>
                </c:pt>
                <c:pt idx="4">
                  <c:v>0.3</c:v>
                </c:pt>
                <c:pt idx="5">
                  <c:v>0.1</c:v>
                </c:pt>
                <c:pt idx="7">
                  <c:v>1.3</c:v>
                </c:pt>
                <c:pt idx="8">
                  <c:v>0</c:v>
                </c:pt>
                <c:pt idx="9">
                  <c:v>0.3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F4F-47B2-9A3A-51047A8495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55326064"/>
        <c:axId val="555329344"/>
      </c:barChart>
      <c:catAx>
        <c:axId val="555326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29344"/>
        <c:crosses val="autoZero"/>
        <c:auto val="1"/>
        <c:lblAlgn val="ctr"/>
        <c:lblOffset val="100"/>
        <c:noMultiLvlLbl val="0"/>
      </c:catAx>
      <c:valAx>
        <c:axId val="55532934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32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0.93256</cdr:x>
      <cdr:y>0.85638</cdr:y>
    </cdr:from>
    <cdr:to>
      <cdr:x>1</cdr:x>
      <cdr:y>0.89894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B5286DE-177F-C471-0F4A-DFD88B82F1D9}"/>
            </a:ext>
          </a:extLst>
        </cdr:cNvPr>
        <cdr:cNvSpPr txBox="1"/>
      </cdr:nvSpPr>
      <cdr:spPr>
        <a:xfrm xmlns:a="http://schemas.openxmlformats.org/drawingml/2006/main">
          <a:off x="5619750" y="4089400"/>
          <a:ext cx="406401" cy="2032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0.26976</cdr:x>
      <cdr:y>0.16327</cdr:y>
    </cdr:from>
    <cdr:to>
      <cdr:x>0.65648</cdr:x>
      <cdr:y>0.20663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F5EAC4FF-430C-5BBC-B740-5ABAD1E0F4A7}"/>
            </a:ext>
          </a:extLst>
        </cdr:cNvPr>
        <cdr:cNvSpPr/>
      </cdr:nvSpPr>
      <cdr:spPr>
        <a:xfrm xmlns:a="http://schemas.openxmlformats.org/drawingml/2006/main" rot="5400000">
          <a:off x="2682877" y="-244474"/>
          <a:ext cx="215898" cy="233045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0.27397</cdr:x>
      <cdr:y>0.09694</cdr:y>
    </cdr:from>
    <cdr:to>
      <cdr:x>0.68177</cdr:x>
      <cdr:y>0.18112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775ADEF-189A-500C-C7EF-A87448962E7C}"/>
            </a:ext>
          </a:extLst>
        </cdr:cNvPr>
        <cdr:cNvSpPr txBox="1"/>
      </cdr:nvSpPr>
      <cdr:spPr>
        <a:xfrm xmlns:a="http://schemas.openxmlformats.org/drawingml/2006/main">
          <a:off x="1651000" y="482600"/>
          <a:ext cx="2457452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２年以内に受診した（小計）</a:t>
          </a:r>
          <a:r>
            <a:rPr lang="en-US" altLang="ja-JP"/>
            <a:t>57.0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8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60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066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22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04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146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16979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13721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546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7489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77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8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9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6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54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1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2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C5BB0-E94C-43F8-AFEC-A03AF51912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FF866-39B5-4870-8E8D-40760E164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6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57397D0-EC42-0B07-537C-A37977E8393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03300"/>
          <a:ext cx="89662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0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2022-09-14T08:49:15Z</dcterms:created>
  <dcterms:modified xsi:type="dcterms:W3CDTF">2022-09-14T08:49:15Z</dcterms:modified>
</cp:coreProperties>
</file>