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包括連携協定内容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7518-441E-B073-6B66F30A00B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518-441E-B073-6B66F30A00B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7518-441E-B073-6B66F30A00B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518-441E-B073-6B66F30A00B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7518-441E-B073-6B66F30A00B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7518-441E-B073-6B66F30A00B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7518-441E-B073-6B66F30A00B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'9'!$B$9:$B$15</c:f>
              <c:strCache>
                <c:ptCount val="7"/>
                <c:pt idx="0">
                  <c:v>子育て支援</c:v>
                </c:pt>
                <c:pt idx="1">
                  <c:v>高齢者支援</c:v>
                </c:pt>
                <c:pt idx="2">
                  <c:v>食育・健康増進</c:v>
                </c:pt>
                <c:pt idx="3">
                  <c:v>環境保全</c:v>
                </c:pt>
                <c:pt idx="4">
                  <c:v>地域・観光の振興</c:v>
                </c:pt>
                <c:pt idx="5">
                  <c:v>地域防災・災害対策</c:v>
                </c:pt>
                <c:pt idx="6">
                  <c:v>その他</c:v>
                </c:pt>
              </c:strCache>
            </c:strRef>
          </c:cat>
          <c:val>
            <c:numRef>
              <c:f>'9'!$C$9:$C$15</c:f>
              <c:numCache>
                <c:formatCode>0</c:formatCode>
                <c:ptCount val="7"/>
                <c:pt idx="0" formatCode="General">
                  <c:v>34</c:v>
                </c:pt>
                <c:pt idx="1">
                  <c:v>65</c:v>
                </c:pt>
                <c:pt idx="2">
                  <c:v>32</c:v>
                </c:pt>
                <c:pt idx="3">
                  <c:v>26</c:v>
                </c:pt>
                <c:pt idx="4">
                  <c:v>22</c:v>
                </c:pt>
                <c:pt idx="5">
                  <c:v>56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518-441E-B073-6B66F30A00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67159488"/>
        <c:axId val="1667161136"/>
      </c:barChart>
      <c:catAx>
        <c:axId val="16671594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67161136"/>
        <c:crosses val="autoZero"/>
        <c:auto val="1"/>
        <c:lblAlgn val="ctr"/>
        <c:lblOffset val="100"/>
        <c:noMultiLvlLbl val="0"/>
      </c:catAx>
      <c:valAx>
        <c:axId val="166716113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67159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F191-A98B-4E30-BFF0-EE591B72AA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62E5-8D8A-4B70-96D2-581E53EF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853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F191-A98B-4E30-BFF0-EE591B72AA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62E5-8D8A-4B70-96D2-581E53EF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10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F191-A98B-4E30-BFF0-EE591B72AA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62E5-8D8A-4B70-96D2-581E53EF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700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029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9339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70055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37428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53310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953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94324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F191-A98B-4E30-BFF0-EE591B72AA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62E5-8D8A-4B70-96D2-581E53EF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6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F191-A98B-4E30-BFF0-EE591B72AA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62E5-8D8A-4B70-96D2-581E53EF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02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F191-A98B-4E30-BFF0-EE591B72AA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62E5-8D8A-4B70-96D2-581E53EF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5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F191-A98B-4E30-BFF0-EE591B72AA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62E5-8D8A-4B70-96D2-581E53EF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54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F191-A98B-4E30-BFF0-EE591B72AA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62E5-8D8A-4B70-96D2-581E53EF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37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F191-A98B-4E30-BFF0-EE591B72AA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62E5-8D8A-4B70-96D2-581E53EF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214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F191-A98B-4E30-BFF0-EE591B72AA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62E5-8D8A-4B70-96D2-581E53EF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56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F191-A98B-4E30-BFF0-EE591B72AA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62E5-8D8A-4B70-96D2-581E53EF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260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EF191-A98B-4E30-BFF0-EE591B72AA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862E5-8D8A-4B70-96D2-581E53EF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06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733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F0D6EEC-2A71-24BF-0937-CF71C84AE37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3350" y="1085850"/>
          <a:ext cx="8953500" cy="5372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580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2022-09-14T08:46:20Z</dcterms:created>
  <dcterms:modified xsi:type="dcterms:W3CDTF">2022-09-14T08:46:20Z</dcterms:modified>
</cp:coreProperties>
</file>