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組合員活動実施組合数</a:t>
            </a:r>
            <a:endParaRPr lang="en-US" altLang="ja-JP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2531027577481624"/>
          <c:y val="0.15258988182300812"/>
          <c:w val="0.80854645792745872"/>
          <c:h val="0.730769092443749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'7'!$C$8</c:f>
              <c:strCache>
                <c:ptCount val="1"/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0" i="0" u="none" strike="noStrike" kern="1200" baseline="0">
                        <a:solidFill>
                          <a:sysClr val="window" lastClr="FFFFFF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ja-JP" sz="900" b="0" i="0" u="none" strike="noStrike" kern="1200" baseline="0">
                        <a:solidFill>
                          <a:sysClr val="window" lastClr="FFFFFF"/>
                        </a:solidFill>
                      </a:rPr>
                      <a:t>310 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sysClr val="window" lastClr="FFFFFF"/>
                        </a:solidFill>
                      </a:defRPr>
                    </a:pPr>
                    <a:fld id="{EBCF372C-47BC-A549-80DF-F6E1B4922755}" type="CELLRANGE">
                      <a:rPr lang="en-US" altLang="ja-JP"/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ysClr val="window" lastClr="FFFFFF"/>
                          </a:solidFill>
                        </a:defRPr>
                      </a:pPr>
                      <a:t>[CELLRANGE]</a:t>
                    </a:fld>
                    <a:r>
                      <a:rPr lang="en-US" altLang="ja-JP" baseline="0"/>
                      <a:t>% </a:t>
                    </a:r>
                    <a:r>
                      <a:rPr lang="ja-JP" altLang="en-US" baseline="0"/>
                      <a:t>　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0" i="0" u="none" strike="noStrike" kern="1200" baseline="0">
                      <a:solidFill>
                        <a:sysClr val="window" lastClr="FFFFFF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F2F1-4B5F-ABBA-3F0D35E552C9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0" i="0" u="none" strike="noStrike" kern="1200" baseline="0">
                        <a:solidFill>
                          <a:sysClr val="window" lastClr="FFFFFF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ja-JP" sz="900" b="0" i="0" u="none" strike="noStrike" kern="1200" baseline="0">
                        <a:solidFill>
                          <a:sysClr val="window" lastClr="FFFFFF"/>
                        </a:solidFill>
                      </a:rPr>
                      <a:t>218 </a:t>
                    </a:r>
                    <a:endParaRPr lang="en-US" altLang="ja-JP"/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sysClr val="window" lastClr="FFFFFF"/>
                        </a:solidFill>
                      </a:defRPr>
                    </a:pPr>
                    <a:fld id="{652AC3BA-2C44-ED40-8E96-6C022A45F06C}" type="CELLRANGE">
                      <a:rPr lang="en-US" altLang="ja-JP"/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ysClr val="window" lastClr="FFFFFF"/>
                          </a:solidFill>
                        </a:defRPr>
                      </a:pPr>
                      <a:t>[CELLRANGE]</a:t>
                    </a:fld>
                    <a:r>
                      <a:rPr lang="en-US" altLang="ja-JP" baseline="0"/>
                      <a:t>% 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0" i="0" u="none" strike="noStrike" kern="1200" baseline="0">
                      <a:solidFill>
                        <a:sysClr val="window" lastClr="FFFFFF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F2F1-4B5F-ABBA-3F0D35E552C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altLang="ja-JP" sz="800" b="0" i="0" u="none" strike="noStrike" kern="1200" baseline="0">
                        <a:solidFill>
                          <a:sysClr val="window" lastClr="FFFFFF"/>
                        </a:solidFill>
                      </a:rPr>
                      <a:t>55</a:t>
                    </a:r>
                    <a:r>
                      <a:rPr lang="en-US" altLang="ja-JP"/>
                      <a:t> </a:t>
                    </a:r>
                  </a:p>
                  <a:p>
                    <a:fld id="{971A3138-BC0B-A840-A4FA-1C9EFD70C1F5}" type="CELLRANGE">
                      <a:rPr lang="en-US" altLang="ja-JP"/>
                      <a:pPr/>
                      <a:t>[CELLRANGE]</a:t>
                    </a:fld>
                    <a:r>
                      <a:rPr lang="en-US" altLang="ja-JP" baseline="0"/>
                      <a:t>% 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F2F1-4B5F-ABBA-3F0D35E552C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'7'!$B$9:$B$11</c:f>
              <c:strCache>
                <c:ptCount val="3"/>
                <c:pt idx="0">
                  <c:v>地域生協</c:v>
                </c:pt>
                <c:pt idx="1">
                  <c:v>職域生協</c:v>
                </c:pt>
                <c:pt idx="2">
                  <c:v>連合会</c:v>
                </c:pt>
              </c:strCache>
            </c:strRef>
          </c:cat>
          <c:val>
            <c:numRef>
              <c:f>'7'!$C$9:$C$11</c:f>
              <c:numCache>
                <c:formatCode>General</c:formatCode>
                <c:ptCount val="3"/>
                <c:pt idx="0">
                  <c:v>75.8</c:v>
                </c:pt>
                <c:pt idx="1">
                  <c:v>56.8</c:v>
                </c:pt>
                <c:pt idx="2">
                  <c:v>75.3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'7'!$C$9:$C$11</c15:f>
                <c15:dlblRangeCache>
                  <c:ptCount val="3"/>
                  <c:pt idx="0">
                    <c:v>75.8</c:v>
                  </c:pt>
                  <c:pt idx="1">
                    <c:v>56.8</c:v>
                  </c:pt>
                  <c:pt idx="2">
                    <c:v>75.3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3-F2F1-4B5F-ABBA-3F0D35E552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46909488"/>
        <c:axId val="1546911136"/>
      </c:barChart>
      <c:catAx>
        <c:axId val="15469094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46911136"/>
        <c:crosses val="autoZero"/>
        <c:auto val="1"/>
        <c:lblAlgn val="ctr"/>
        <c:lblOffset val="100"/>
        <c:noMultiLvlLbl val="0"/>
      </c:catAx>
      <c:valAx>
        <c:axId val="1546911136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46909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0.54054</cdr:x>
      <cdr:y>0.20301</cdr:y>
    </cdr:from>
    <cdr:to>
      <cdr:x>0.72297</cdr:x>
      <cdr:y>0.32832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7BE48FA-4774-A26B-AC3F-AC159404981B}"/>
            </a:ext>
          </a:extLst>
        </cdr:cNvPr>
        <cdr:cNvSpPr txBox="1"/>
      </cdr:nvSpPr>
      <cdr:spPr>
        <a:xfrm xmlns:a="http://schemas.openxmlformats.org/drawingml/2006/main">
          <a:off x="2709335" y="685802"/>
          <a:ext cx="914401" cy="4233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7FFD-C15F-4DAB-90B8-A37751A6E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18A6-4032-4BE2-91D9-97C8E74994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444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7FFD-C15F-4DAB-90B8-A37751A6E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18A6-4032-4BE2-91D9-97C8E74994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772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7FFD-C15F-4DAB-90B8-A37751A6E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18A6-4032-4BE2-91D9-97C8E74994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934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661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242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71802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0613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50628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50436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9431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7FFD-C15F-4DAB-90B8-A37751A6E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18A6-4032-4BE2-91D9-97C8E74994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84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7FFD-C15F-4DAB-90B8-A37751A6E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18A6-4032-4BE2-91D9-97C8E74994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373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7FFD-C15F-4DAB-90B8-A37751A6E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18A6-4032-4BE2-91D9-97C8E74994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22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7FFD-C15F-4DAB-90B8-A37751A6E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18A6-4032-4BE2-91D9-97C8E74994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296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7FFD-C15F-4DAB-90B8-A37751A6E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18A6-4032-4BE2-91D9-97C8E74994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825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7FFD-C15F-4DAB-90B8-A37751A6E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18A6-4032-4BE2-91D9-97C8E74994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217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7FFD-C15F-4DAB-90B8-A37751A6E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18A6-4032-4BE2-91D9-97C8E74994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47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87FFD-C15F-4DAB-90B8-A37751A6E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18A6-4032-4BE2-91D9-97C8E74994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777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87FFD-C15F-4DAB-90B8-A37751A6EB4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818A6-4032-4BE2-91D9-97C8E74994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23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93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5FB1844-4037-2D63-AAF5-A15ADEB4BE7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71475" y="1123950"/>
          <a:ext cx="83629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631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2022-09-14T08:46:23Z</dcterms:created>
  <dcterms:modified xsi:type="dcterms:W3CDTF">2022-09-14T08:46:23Z</dcterms:modified>
</cp:coreProperties>
</file>