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dirty="0"/>
              <a:t>組合員数</a:t>
            </a:r>
            <a:r>
              <a:rPr lang="ja-JP" altLang="en-US" dirty="0"/>
              <a:t>（万人）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'2'!$C$8</c:f>
              <c:strCache>
                <c:ptCount val="1"/>
                <c:pt idx="0">
                  <c:v>地域生協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'2'!$B$9:$B$11</c:f>
              <c:strCache>
                <c:ptCount val="3"/>
                <c:pt idx="0">
                  <c:v>2019年度</c:v>
                </c:pt>
                <c:pt idx="1">
                  <c:v>2020年度</c:v>
                </c:pt>
                <c:pt idx="2">
                  <c:v>2021年度</c:v>
                </c:pt>
              </c:strCache>
            </c:strRef>
          </c:cat>
          <c:val>
            <c:numRef>
              <c:f>'2'!$C$9:$C$11</c:f>
              <c:numCache>
                <c:formatCode>#,##0_);[Red]\(#,##0\)</c:formatCode>
                <c:ptCount val="3"/>
                <c:pt idx="0">
                  <c:v>5869</c:v>
                </c:pt>
                <c:pt idx="1">
                  <c:v>5982</c:v>
                </c:pt>
                <c:pt idx="2">
                  <c:v>6004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0E-4F41-9AEF-C6DFE576B8F5}"/>
            </c:ext>
          </c:extLst>
        </c:ser>
        <c:ser>
          <c:idx val="1"/>
          <c:order val="1"/>
          <c:tx>
            <c:strRef>
              <c:f>'2'!$D$8</c:f>
              <c:strCache>
                <c:ptCount val="1"/>
                <c:pt idx="0">
                  <c:v>職域生協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'2'!$B$9:$B$11</c:f>
              <c:strCache>
                <c:ptCount val="3"/>
                <c:pt idx="0">
                  <c:v>2019年度</c:v>
                </c:pt>
                <c:pt idx="1">
                  <c:v>2020年度</c:v>
                </c:pt>
                <c:pt idx="2">
                  <c:v>2021年度</c:v>
                </c:pt>
              </c:strCache>
            </c:strRef>
          </c:cat>
          <c:val>
            <c:numRef>
              <c:f>'2'!$D$9:$D$11</c:f>
              <c:numCache>
                <c:formatCode>0</c:formatCode>
                <c:ptCount val="3"/>
                <c:pt idx="0" formatCode="General">
                  <c:v>783</c:v>
                </c:pt>
                <c:pt idx="1">
                  <c:v>786</c:v>
                </c:pt>
                <c:pt idx="2">
                  <c:v>757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0E-4F41-9AEF-C6DFE576B8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48942112"/>
        <c:axId val="1048796560"/>
      </c:barChart>
      <c:catAx>
        <c:axId val="1048942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048796560"/>
        <c:crosses val="autoZero"/>
        <c:auto val="1"/>
        <c:lblAlgn val="ctr"/>
        <c:lblOffset val="100"/>
        <c:noMultiLvlLbl val="0"/>
      </c:catAx>
      <c:valAx>
        <c:axId val="1048796560"/>
        <c:scaling>
          <c:orientation val="minMax"/>
          <c:max val="7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048942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F558-8DB9-4340-9510-BD574BC50B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8E97-CEDC-4066-A2D2-2E5F0B19D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896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F558-8DB9-4340-9510-BD574BC50B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8E97-CEDC-4066-A2D2-2E5F0B19D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0182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F558-8DB9-4340-9510-BD574BC50B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8E97-CEDC-4066-A2D2-2E5F0B19D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389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699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4044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893541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797056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762810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90779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74353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F558-8DB9-4340-9510-BD574BC50B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8E97-CEDC-4066-A2D2-2E5F0B19D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794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F558-8DB9-4340-9510-BD574BC50B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8E97-CEDC-4066-A2D2-2E5F0B19D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8082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F558-8DB9-4340-9510-BD574BC50B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8E97-CEDC-4066-A2D2-2E5F0B19D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913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F558-8DB9-4340-9510-BD574BC50B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8E97-CEDC-4066-A2D2-2E5F0B19D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967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F558-8DB9-4340-9510-BD574BC50B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8E97-CEDC-4066-A2D2-2E5F0B19D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2831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F558-8DB9-4340-9510-BD574BC50B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8E97-CEDC-4066-A2D2-2E5F0B19D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959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F558-8DB9-4340-9510-BD574BC50B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8E97-CEDC-4066-A2D2-2E5F0B19D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F558-8DB9-4340-9510-BD574BC50B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8E97-CEDC-4066-A2D2-2E5F0B19D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67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1F558-8DB9-4340-9510-BD574BC50B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68E97-CEDC-4066-A2D2-2E5F0B19D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021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134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8A2B03DE-F43A-3293-DDDB-E2A73B36F744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61950" y="1000125"/>
          <a:ext cx="8477250" cy="545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928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2022-09-14T08:46:28Z</dcterms:created>
  <dcterms:modified xsi:type="dcterms:W3CDTF">2022-09-14T08:46:29Z</dcterms:modified>
</cp:coreProperties>
</file>