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zh-TW" altLang="en-US" sz="1400" b="0" i="0" u="none" strike="noStrike" baseline="0" dirty="0" smtClean="0">
                <a:effectLst/>
              </a:rPr>
              <a:t>組合数（</a:t>
            </a:r>
            <a:r>
              <a:rPr lang="en-US" altLang="zh-TW" sz="1400" b="0" i="0" u="none" strike="noStrike" baseline="0" dirty="0" smtClean="0">
                <a:effectLst/>
              </a:rPr>
              <a:t>2021</a:t>
            </a:r>
            <a:r>
              <a:rPr lang="zh-TW" altLang="en-US" sz="1400" b="0" i="0" u="none" strike="noStrike" baseline="0" dirty="0" smtClean="0">
                <a:effectLst/>
              </a:rPr>
              <a:t>年度調査）</a:t>
            </a:r>
            <a:r>
              <a:rPr lang="zh-TW" altLang="en-US" sz="1400" b="0" i="0" u="none" strike="noStrike" baseline="0" dirty="0" smtClean="0"/>
              <a:t> </a:t>
            </a:r>
            <a:endParaRPr lang="ja-JP" alt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rgbClr val="2A315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BE5-4413-98C0-DA3679204EB8}"/>
              </c:ext>
            </c:extLst>
          </c:dPt>
          <c:dPt>
            <c:idx val="1"/>
            <c:bubble3D val="0"/>
            <c:spPr>
              <a:solidFill>
                <a:srgbClr val="00468B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BE5-4413-98C0-DA3679204EB8}"/>
              </c:ext>
            </c:extLst>
          </c:dPt>
          <c:dPt>
            <c:idx val="2"/>
            <c:bubble3D val="0"/>
            <c:spPr>
              <a:solidFill>
                <a:srgbClr val="0071B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3BE5-4413-98C0-DA3679204EB8}"/>
              </c:ext>
            </c:extLst>
          </c:dPt>
          <c:dLbls>
            <c:dLbl>
              <c:idx val="0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BE5-4413-98C0-DA3679204EB8}"/>
                </c:ext>
              </c:extLst>
            </c:dLbl>
            <c:dLbl>
              <c:idx val="1"/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BE5-4413-98C0-DA3679204EB8}"/>
                </c:ext>
              </c:extLst>
            </c:dLbl>
            <c:dLbl>
              <c:idx val="2"/>
              <c:numFmt formatCode="General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BE5-4413-98C0-DA3679204EB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1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'1'!$B$10:$B$12</c:f>
              <c:strCache>
                <c:ptCount val="3"/>
                <c:pt idx="0">
                  <c:v>地域生協</c:v>
                </c:pt>
                <c:pt idx="1">
                  <c:v>職域生協</c:v>
                </c:pt>
                <c:pt idx="2">
                  <c:v>連合会</c:v>
                </c:pt>
              </c:strCache>
            </c:strRef>
          </c:cat>
          <c:val>
            <c:numRef>
              <c:f>'1'!$C$10:$C$12</c:f>
              <c:numCache>
                <c:formatCode>General</c:formatCode>
                <c:ptCount val="3"/>
                <c:pt idx="0">
                  <c:v>409</c:v>
                </c:pt>
                <c:pt idx="1">
                  <c:v>384</c:v>
                </c:pt>
                <c:pt idx="2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BE5-4413-98C0-DA3679204EB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  <c:holeSize val="45"/>
      </c:doughnut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0.34323</cdr:x>
      <cdr:y>0.43107</cdr:y>
    </cdr:from>
    <cdr:to>
      <cdr:x>0.64026</cdr:x>
      <cdr:y>0.73304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B592FAA-4583-E06A-71FF-FF423EE2E8A8}"/>
            </a:ext>
          </a:extLst>
        </cdr:cNvPr>
        <cdr:cNvSpPr txBox="1"/>
      </cdr:nvSpPr>
      <cdr:spPr>
        <a:xfrm xmlns:a="http://schemas.openxmlformats.org/drawingml/2006/main">
          <a:off x="1761067" y="1667935"/>
          <a:ext cx="1524000" cy="1168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ja-JP" altLang="en-US" sz="1100"/>
        </a:p>
      </cdr:txBody>
    </cdr:sp>
  </cdr:relSizeAnchor>
  <cdr:relSizeAnchor xmlns:cdr="http://schemas.openxmlformats.org/drawingml/2006/chartDrawing">
    <cdr:from>
      <cdr:x>0.46685</cdr:x>
      <cdr:y>0.41684</cdr:y>
    </cdr:from>
    <cdr:to>
      <cdr:x>0.56916</cdr:x>
      <cdr:y>0.58315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7D79BDB-0D52-C54A-4CFE-3C58B086FA34}"/>
            </a:ext>
          </a:extLst>
        </cdr:cNvPr>
        <cdr:cNvSpPr txBox="1"/>
      </cdr:nvSpPr>
      <cdr:spPr>
        <a:xfrm xmlns:a="http://schemas.openxmlformats.org/drawingml/2006/main">
          <a:off x="3828676" y="2187717"/>
          <a:ext cx="839046" cy="8728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ja-JP" altLang="en-US" sz="1400" dirty="0"/>
            <a:t>全体</a:t>
          </a:r>
          <a:endParaRPr lang="en-US" altLang="ja-JP" sz="1400" dirty="0"/>
        </a:p>
        <a:p xmlns:a="http://schemas.openxmlformats.org/drawingml/2006/main">
          <a:r>
            <a:rPr lang="en-US" altLang="ja-JP" sz="1400" dirty="0"/>
            <a:t>866</a:t>
          </a:r>
          <a:endParaRPr lang="ja-JP" altLang="en-US" sz="14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4919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778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3618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7265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248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107233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40872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148833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7752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4109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804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2778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82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216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60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9441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468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9227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7289E-886F-4046-8ED6-A56C18116322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8CF9C-FCAA-4996-B7EC-01EBE4FED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577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727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3794819C-9075-E819-01B4-85EC6F50145C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514351" y="1114425"/>
          <a:ext cx="8201024" cy="5248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0689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2" baseType="lpstr">
      <vt:lpstr>ＭＳ Ｐゴシック</vt:lpstr>
      <vt:lpstr>メイリオ</vt:lpstr>
      <vt:lpstr>游ゴシック</vt:lpstr>
      <vt:lpstr>游ゴシック Light</vt:lpstr>
      <vt:lpstr>Arial</vt:lpstr>
      <vt:lpstr>Calibri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2022-09-14T08:46:30Z</dcterms:created>
  <dcterms:modified xsi:type="dcterms:W3CDTF">2022-09-14T08:46:30Z</dcterms:modified>
</cp:coreProperties>
</file>