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テレワークの導入形態の推移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2018年(n=402)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'3'!$B$9:$B$11</c:f>
              <c:strCache>
                <c:ptCount val="3"/>
                <c:pt idx="0">
                  <c:v>在宅勤務</c:v>
                </c:pt>
                <c:pt idx="1">
                  <c:v>モバイルワーク</c:v>
                </c:pt>
                <c:pt idx="2">
                  <c:v>サテライトオフィス勤務</c:v>
                </c:pt>
              </c:strCache>
            </c:strRef>
          </c:cat>
          <c:val>
            <c:numRef>
              <c:f>'3'!$C$9:$C$11</c:f>
              <c:numCache>
                <c:formatCode>General</c:formatCode>
                <c:ptCount val="3"/>
                <c:pt idx="0">
                  <c:v>37.6</c:v>
                </c:pt>
                <c:pt idx="1">
                  <c:v>63.4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90-4C06-AD77-793F12674929}"/>
            </c:ext>
          </c:extLst>
        </c:ser>
        <c:ser>
          <c:idx val="1"/>
          <c:order val="1"/>
          <c:tx>
            <c:strRef>
              <c:f>'3'!$D$8</c:f>
              <c:strCache>
                <c:ptCount val="1"/>
                <c:pt idx="0">
                  <c:v>2019年(n=427)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'3'!$B$9:$B$11</c:f>
              <c:strCache>
                <c:ptCount val="3"/>
                <c:pt idx="0">
                  <c:v>在宅勤務</c:v>
                </c:pt>
                <c:pt idx="1">
                  <c:v>モバイルワーク</c:v>
                </c:pt>
                <c:pt idx="2">
                  <c:v>サテライトオフィス勤務</c:v>
                </c:pt>
              </c:strCache>
            </c:strRef>
          </c:cat>
          <c:val>
            <c:numRef>
              <c:f>'3'!$D$9:$D$11</c:f>
              <c:numCache>
                <c:formatCode>General</c:formatCode>
                <c:ptCount val="3"/>
                <c:pt idx="0">
                  <c:v>50.6</c:v>
                </c:pt>
                <c:pt idx="1">
                  <c:v>63.2</c:v>
                </c:pt>
                <c:pt idx="2">
                  <c:v>16.399999999999999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90-4C06-AD77-793F12674929}"/>
            </c:ext>
          </c:extLst>
        </c:ser>
        <c:ser>
          <c:idx val="2"/>
          <c:order val="2"/>
          <c:tx>
            <c:strRef>
              <c:f>'3'!$E$8</c:f>
              <c:strCache>
                <c:ptCount val="1"/>
                <c:pt idx="0">
                  <c:v>2020年 (n=1,054)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'3'!$B$9:$B$11</c:f>
              <c:strCache>
                <c:ptCount val="3"/>
                <c:pt idx="0">
                  <c:v>在宅勤務</c:v>
                </c:pt>
                <c:pt idx="1">
                  <c:v>モバイルワーク</c:v>
                </c:pt>
                <c:pt idx="2">
                  <c:v>サテライトオフィス勤務</c:v>
                </c:pt>
              </c:strCache>
            </c:strRef>
          </c:cat>
          <c:val>
            <c:numRef>
              <c:f>'3'!$E$9:$E$11</c:f>
              <c:numCache>
                <c:formatCode>General</c:formatCode>
                <c:ptCount val="3"/>
                <c:pt idx="0">
                  <c:v>87.4</c:v>
                </c:pt>
                <c:pt idx="1">
                  <c:v>33.4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90-4C06-AD77-793F126749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22841712"/>
        <c:axId val="722839744"/>
      </c:barChart>
      <c:catAx>
        <c:axId val="722841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22839744"/>
        <c:crosses val="autoZero"/>
        <c:auto val="1"/>
        <c:lblAlgn val="ctr"/>
        <c:lblOffset val="100"/>
        <c:noMultiLvlLbl val="0"/>
      </c:catAx>
      <c:valAx>
        <c:axId val="72283974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228417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0.9359</cdr:x>
      <cdr:y>0.05751</cdr:y>
    </cdr:from>
    <cdr:to>
      <cdr:x>1</cdr:x>
      <cdr:y>0.13099</cdr:y>
    </cdr:to>
    <cdr:sp macro="" textlink="">
      <cdr:nvSpPr>
        <cdr:cNvPr id="2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471EC813-B16C-96A1-894A-909F824EF9D8}"/>
            </a:ext>
          </a:extLst>
        </cdr:cNvPr>
        <cdr:cNvSpPr txBox="1"/>
      </cdr:nvSpPr>
      <cdr:spPr>
        <a:xfrm xmlns:a="http://schemas.openxmlformats.org/drawingml/2006/main">
          <a:off x="5562600" y="228600"/>
          <a:ext cx="381000" cy="2921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44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15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281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995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6658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0667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15956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62909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9185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7442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64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86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8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56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1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68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11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4B4-DEC5-4338-855C-7D10411F96C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A1CB7-FD10-477B-A5B6-F8EC704BE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60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30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BE89ED3-1C5A-C9D7-5D63-DA435711AAC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54000" y="1066800"/>
          <a:ext cx="8585200" cy="539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190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2022-09-14T08:49:38Z</dcterms:created>
  <dcterms:modified xsi:type="dcterms:W3CDTF">2022-09-14T08:49:38Z</dcterms:modified>
</cp:coreProperties>
</file>