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米の消費が減少した理由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7893376753831696"/>
          <c:y val="0.17543664996420902"/>
          <c:w val="0.47982437380512621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'20'!$B$8:$B$15</c:f>
              <c:strCache>
                <c:ptCount val="8"/>
                <c:pt idx="0">
                  <c:v>米に限らず、そもそも食べる量が減ったから</c:v>
                </c:pt>
                <c:pt idx="1">
                  <c:v>パンや麺類などを食べる機会が増えたから</c:v>
                </c:pt>
                <c:pt idx="2">
                  <c:v>家庭において、炊飯などの米を使った
調理の機会が減ったから</c:v>
                </c:pt>
                <c:pt idx="3">
                  <c:v>お弁当やおにぎりなどの米を使った
中食の回数が減ったから</c:v>
                </c:pt>
                <c:pt idx="4">
                  <c:v>パックご飯や冷凍チャーハンなど簡易な調理で
食べられる米を使った既製品を食べる機会が減ったから</c:v>
                </c:pt>
                <c:pt idx="5">
                  <c:v>外食の回数が減ったから</c:v>
                </c:pt>
                <c:pt idx="6">
                  <c:v>米の価格が高くなったから</c:v>
                </c:pt>
                <c:pt idx="7">
                  <c:v>その他</c:v>
                </c:pt>
              </c:strCache>
            </c:strRef>
          </c:cat>
          <c:val>
            <c:numRef>
              <c:f>'20'!$C$8:$C$15</c:f>
              <c:numCache>
                <c:formatCode>0.0</c:formatCode>
                <c:ptCount val="8"/>
                <c:pt idx="0">
                  <c:v>48.1</c:v>
                </c:pt>
                <c:pt idx="1">
                  <c:v>38</c:v>
                </c:pt>
                <c:pt idx="2">
                  <c:v>27.8</c:v>
                </c:pt>
                <c:pt idx="3">
                  <c:v>10.1</c:v>
                </c:pt>
                <c:pt idx="4">
                  <c:v>8.9</c:v>
                </c:pt>
                <c:pt idx="5">
                  <c:v>8.9</c:v>
                </c:pt>
                <c:pt idx="6">
                  <c:v>3.8</c:v>
                </c:pt>
                <c:pt idx="7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D-42DE-8B35-76E47F789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6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0.82009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4457701" y="165198"/>
          <a:ext cx="977899" cy="25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0.68972</cdr:x>
      <cdr:y>0.8491</cdr:y>
    </cdr:from>
    <cdr:to>
      <cdr:x>0.98102</cdr:x>
      <cdr:y>0.94269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432300" y="3774250"/>
          <a:ext cx="1871931" cy="416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n=79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M.T.=151.9%)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49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3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558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89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396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7903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7952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66905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263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0820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97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54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9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1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19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42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67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4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CA3E-EF2A-4DCA-9923-9AD48D7C92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A73B6-9DC4-4B74-B032-5027095C7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99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0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AEF4F7-8253-B948-BEFC-F35E9BE5775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0629" y="1088570"/>
          <a:ext cx="8621485" cy="5196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12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2022-09-14T08:45:44Z</dcterms:created>
  <dcterms:modified xsi:type="dcterms:W3CDTF">2022-09-14T08:45:44Z</dcterms:modified>
</cp:coreProperties>
</file>