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米を購入しない理由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502630804327028"/>
          <c:y val="0.17543664996420902"/>
          <c:w val="0.53214934873794983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'17'!$B$8:$B$15</c:f>
              <c:strCache>
                <c:ptCount val="8"/>
                <c:pt idx="0">
                  <c:v>外食や中食が多いから</c:v>
                </c:pt>
                <c:pt idx="1">
                  <c:v>調理（炊飯）に時間がかかるから</c:v>
                </c:pt>
                <c:pt idx="2">
                  <c:v>食べると太ると思うから</c:v>
                </c:pt>
                <c:pt idx="3">
                  <c:v>保存が大変だから</c:v>
                </c:pt>
                <c:pt idx="4">
                  <c:v>買い物が大変だから</c:v>
                </c:pt>
                <c:pt idx="5">
                  <c:v>価格が高いから</c:v>
                </c:pt>
                <c:pt idx="6">
                  <c:v>栽培方法に不安があるから</c:v>
                </c:pt>
                <c:pt idx="7">
                  <c:v>その他</c:v>
                </c:pt>
              </c:strCache>
            </c:strRef>
          </c:cat>
          <c:val>
            <c:numRef>
              <c:f>'17'!$C$8:$C$15</c:f>
              <c:numCache>
                <c:formatCode>0.0</c:formatCode>
                <c:ptCount val="8"/>
                <c:pt idx="0">
                  <c:v>7.7</c:v>
                </c:pt>
                <c:pt idx="1">
                  <c:v>3.6</c:v>
                </c:pt>
                <c:pt idx="2">
                  <c:v>2</c:v>
                </c:pt>
                <c:pt idx="3">
                  <c:v>2</c:v>
                </c:pt>
                <c:pt idx="4">
                  <c:v>1.5</c:v>
                </c:pt>
                <c:pt idx="5">
                  <c:v>0.5</c:v>
                </c:pt>
                <c:pt idx="6">
                  <c:v>0.5</c:v>
                </c:pt>
                <c:pt idx="7">
                  <c:v>86.2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D3-4E07-82A3-E84C32F377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0.82009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4457701" y="165198"/>
          <a:ext cx="977899" cy="25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0.64486</cdr:x>
      <cdr:y>0.70053</cdr:y>
    </cdr:from>
    <cdr:to>
      <cdr:x>0.99504</cdr:x>
      <cdr:y>0.79412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3505200" y="3327390"/>
          <a:ext cx="1903420" cy="4445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n=196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M.T.=104.1%)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417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412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81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9255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56543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76791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0249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2561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680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47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95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17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3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41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4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477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7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2F3D-7778-4CF5-8512-03E23281113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20DF-A865-4D34-BF00-DE5591E592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40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5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693390A-19F3-EA4D-B127-69EEF22459C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6743" y="1092200"/>
          <a:ext cx="8606971" cy="5366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8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2022-09-14T08:45:47Z</dcterms:created>
  <dcterms:modified xsi:type="dcterms:W3CDTF">2022-09-14T08:45:47Z</dcterms:modified>
</cp:coreProperties>
</file>