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米を購入するときに重視する要素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7184873794981235"/>
          <c:y val="0.17543664996420902"/>
          <c:w val="0.66532691883140782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'16'!$B$8:$B$17</c:f>
              <c:strCache>
                <c:ptCount val="10"/>
                <c:pt idx="0">
                  <c:v>価格</c:v>
                </c:pt>
                <c:pt idx="1">
                  <c:v>産地</c:v>
                </c:pt>
                <c:pt idx="2">
                  <c:v>品種</c:v>
                </c:pt>
                <c:pt idx="3">
                  <c:v>精米時期</c:v>
                </c:pt>
                <c:pt idx="4">
                  <c:v>栽培方法</c:v>
                </c:pt>
                <c:pt idx="5">
                  <c:v>精米方法</c:v>
                </c:pt>
                <c:pt idx="6">
                  <c:v>栄養価（健康によい）</c:v>
                </c:pt>
                <c:pt idx="7">
                  <c:v>その他</c:v>
                </c:pt>
                <c:pt idx="8">
                  <c:v>米をほとんど購入しない</c:v>
                </c:pt>
                <c:pt idx="9">
                  <c:v>無回答</c:v>
                </c:pt>
              </c:strCache>
            </c:strRef>
          </c:cat>
          <c:val>
            <c:numRef>
              <c:f>'16'!$C$8:$C$17</c:f>
              <c:numCache>
                <c:formatCode>0.0</c:formatCode>
                <c:ptCount val="10"/>
                <c:pt idx="0">
                  <c:v>63.7</c:v>
                </c:pt>
                <c:pt idx="1">
                  <c:v>56.3</c:v>
                </c:pt>
                <c:pt idx="2">
                  <c:v>52.7</c:v>
                </c:pt>
                <c:pt idx="3">
                  <c:v>18.3</c:v>
                </c:pt>
                <c:pt idx="4">
                  <c:v>7.4</c:v>
                </c:pt>
                <c:pt idx="5">
                  <c:v>5.4</c:v>
                </c:pt>
                <c:pt idx="6">
                  <c:v>5.0999999999999996</c:v>
                </c:pt>
                <c:pt idx="7">
                  <c:v>3.9</c:v>
                </c:pt>
                <c:pt idx="8">
                  <c:v>10</c:v>
                </c:pt>
                <c:pt idx="9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A-4E54-8ED6-D9F4C1097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7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0.82009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4457701" y="165198"/>
          <a:ext cx="977899" cy="25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0.60047</cdr:x>
      <cdr:y>0.83957</cdr:y>
    </cdr:from>
    <cdr:to>
      <cdr:x>0.9927</cdr:x>
      <cdr:y>0.93316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3263899" y="3987790"/>
          <a:ext cx="2132021" cy="44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n=1,967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M.T.=223.4%)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1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68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63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4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08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868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72040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53350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456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919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3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4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59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3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86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1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48AD-AE73-4F5A-B929-6B2824E790C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CBA-0A04-428E-9C90-5B9F72A955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77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8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6A52F81-B6FC-644B-8A9C-ACD80E1E7E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04800" y="996950"/>
          <a:ext cx="8418286" cy="5490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1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2022-09-14T08:45:48Z</dcterms:created>
  <dcterms:modified xsi:type="dcterms:W3CDTF">2022-09-14T08:45:48Z</dcterms:modified>
</cp:coreProperties>
</file>