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国が推進すべき共食の内容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9801696320806612"/>
          <c:y val="0.17543664996420902"/>
          <c:w val="0.56953256755314341"/>
          <c:h val="0.7951515853299087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'15'!$B$8:$B$16</c:f>
              <c:strCache>
                <c:ptCount val="9"/>
                <c:pt idx="0">
                  <c:v>屋外での共食</c:v>
                </c:pt>
                <c:pt idx="1">
                  <c:v>テレワークなどの働き方改革の
推進による家庭での共食</c:v>
                </c:pt>
                <c:pt idx="2">
                  <c:v>農林漁業体験をセットにした共食</c:v>
                </c:pt>
                <c:pt idx="3">
                  <c:v>地域や職場などのコミュニティーの共食</c:v>
                </c:pt>
                <c:pt idx="4">
                  <c:v>パソコンやスマートフォンを利用した
オンラインによる共食</c:v>
                </c:pt>
                <c:pt idx="5">
                  <c:v>子供食堂と連携した共食</c:v>
                </c:pt>
                <c:pt idx="6">
                  <c:v>料理教室をセットにした共食</c:v>
                </c:pt>
                <c:pt idx="7">
                  <c:v>その他</c:v>
                </c:pt>
                <c:pt idx="8">
                  <c:v>無回答</c:v>
                </c:pt>
              </c:strCache>
            </c:strRef>
          </c:cat>
          <c:val>
            <c:numRef>
              <c:f>'15'!$C$8:$C$16</c:f>
              <c:numCache>
                <c:formatCode>0.0</c:formatCode>
                <c:ptCount val="9"/>
                <c:pt idx="0">
                  <c:v>49.8</c:v>
                </c:pt>
                <c:pt idx="1">
                  <c:v>39</c:v>
                </c:pt>
                <c:pt idx="2">
                  <c:v>23.5</c:v>
                </c:pt>
                <c:pt idx="3">
                  <c:v>22.3</c:v>
                </c:pt>
                <c:pt idx="4">
                  <c:v>16.100000000000001</c:v>
                </c:pt>
                <c:pt idx="5">
                  <c:v>15.6</c:v>
                </c:pt>
                <c:pt idx="6">
                  <c:v>9</c:v>
                </c:pt>
                <c:pt idx="7">
                  <c:v>4.4000000000000004</c:v>
                </c:pt>
                <c:pt idx="8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A0-45D9-846E-5AE76079F1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299108287"/>
        <c:axId val="1203060272"/>
      </c:barChart>
      <c:catAx>
        <c:axId val="129910828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03060272"/>
        <c:crosses val="autoZero"/>
        <c:auto val="1"/>
        <c:lblAlgn val="ctr"/>
        <c:lblOffset val="100"/>
        <c:noMultiLvlLbl val="0"/>
      </c:catAx>
      <c:valAx>
        <c:axId val="1203060272"/>
        <c:scaling>
          <c:orientation val="minMax"/>
          <c:max val="60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9910828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0.8561</cdr:x>
      <cdr:y>0.03478</cdr:y>
    </cdr:from>
    <cdr:to>
      <cdr:x>1</cdr:x>
      <cdr:y>0.08824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4978F7F-7D4B-61AF-6E70-EE32102BA81D}"/>
            </a:ext>
          </a:extLst>
        </cdr:cNvPr>
        <cdr:cNvSpPr txBox="1"/>
      </cdr:nvSpPr>
      <cdr:spPr>
        <a:xfrm xmlns:a="http://schemas.openxmlformats.org/drawingml/2006/main">
          <a:off x="5213350" y="165210"/>
          <a:ext cx="876300" cy="2538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（複数回答）</a:t>
          </a:r>
        </a:p>
      </cdr:txBody>
    </cdr:sp>
  </cdr:relSizeAnchor>
  <cdr:relSizeAnchor xmlns:cdr="http://schemas.openxmlformats.org/drawingml/2006/chartDrawing">
    <cdr:from>
      <cdr:x>0.93222</cdr:x>
      <cdr:y>0.08021</cdr:y>
    </cdr:from>
    <cdr:to>
      <cdr:x>1</cdr:x>
      <cdr:y>0.12832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D69694D-A54D-637C-4E30-015C39D78923}"/>
            </a:ext>
          </a:extLst>
        </cdr:cNvPr>
        <cdr:cNvSpPr txBox="1"/>
      </cdr:nvSpPr>
      <cdr:spPr>
        <a:xfrm xmlns:a="http://schemas.openxmlformats.org/drawingml/2006/main">
          <a:off x="5676900" y="381000"/>
          <a:ext cx="412750" cy="2284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0.68717</cdr:x>
      <cdr:y>0.83957</cdr:y>
    </cdr:from>
    <cdr:to>
      <cdr:x>0.9927</cdr:x>
      <cdr:y>0.90107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F398CDC-5EE8-87FC-96A6-47CB80400223}"/>
            </a:ext>
          </a:extLst>
        </cdr:cNvPr>
        <cdr:cNvSpPr txBox="1"/>
      </cdr:nvSpPr>
      <cdr:spPr>
        <a:xfrm xmlns:a="http://schemas.openxmlformats.org/drawingml/2006/main">
          <a:off x="4184650" y="3987800"/>
          <a:ext cx="1860550" cy="292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総数（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n=1,967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人、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M.T.=182.4%)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AE904-2671-4728-9162-CFC70B0B764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19EB-667F-4697-90BA-461F5D960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82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AE904-2671-4728-9162-CFC70B0B764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19EB-667F-4697-90BA-461F5D960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78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AE904-2671-4728-9162-CFC70B0B764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19EB-667F-4697-90BA-461F5D960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588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821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3193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809856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79148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73023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64964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43919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AE904-2671-4728-9162-CFC70B0B764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19EB-667F-4697-90BA-461F5D960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83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AE904-2671-4728-9162-CFC70B0B764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19EB-667F-4697-90BA-461F5D960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772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AE904-2671-4728-9162-CFC70B0B764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19EB-667F-4697-90BA-461F5D960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029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AE904-2671-4728-9162-CFC70B0B764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19EB-667F-4697-90BA-461F5D960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12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AE904-2671-4728-9162-CFC70B0B764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19EB-667F-4697-90BA-461F5D960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292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AE904-2671-4728-9162-CFC70B0B764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19EB-667F-4697-90BA-461F5D960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341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AE904-2671-4728-9162-CFC70B0B764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19EB-667F-4697-90BA-461F5D960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913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AE904-2671-4728-9162-CFC70B0B764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19EB-667F-4697-90BA-461F5D960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53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AE904-2671-4728-9162-CFC70B0B764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119EB-667F-4697-90BA-461F5D9603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983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282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0044AACF-8985-1E47-93AA-BFED18A5586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33829" y="957942"/>
          <a:ext cx="8258628" cy="54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983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2022-09-14T08:45:49Z</dcterms:created>
  <dcterms:modified xsi:type="dcterms:W3CDTF">2022-09-14T08:45:49Z</dcterms:modified>
</cp:coreProperties>
</file>