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自然の恩恵や食の生産活動への感謝を感じることの有無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180084745762711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605079294666"/>
          <c:y val="0.16785672445676272"/>
          <c:w val="0.75801832967600358"/>
          <c:h val="0.684687503276471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よく感じることがある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AF-4DC9-AF24-A41E71C17C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'12'!$C$9:$C$19</c:f>
              <c:numCache>
                <c:formatCode>General</c:formatCode>
                <c:ptCount val="11"/>
                <c:pt idx="0" formatCode="0.0">
                  <c:v>35.299999999999997</c:v>
                </c:pt>
                <c:pt idx="2" formatCode="0.0">
                  <c:v>33</c:v>
                </c:pt>
                <c:pt idx="3" formatCode="0.0">
                  <c:v>37.200000000000003</c:v>
                </c:pt>
                <c:pt idx="5" formatCode="0.0">
                  <c:v>21.3</c:v>
                </c:pt>
                <c:pt idx="6" formatCode="0.0">
                  <c:v>29.2</c:v>
                </c:pt>
                <c:pt idx="7" formatCode="0.0">
                  <c:v>29.7</c:v>
                </c:pt>
                <c:pt idx="8" formatCode="0.0">
                  <c:v>32.200000000000003</c:v>
                </c:pt>
                <c:pt idx="9" formatCode="0.0">
                  <c:v>39.200000000000003</c:v>
                </c:pt>
                <c:pt idx="10" formatCode="0.0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AF-4DC9-AF24-A41E71C17CB3}"/>
            </c:ext>
          </c:extLst>
        </c:ser>
        <c:ser>
          <c:idx val="1"/>
          <c:order val="1"/>
          <c:tx>
            <c:strRef>
              <c:f>'12'!$D$8</c:f>
              <c:strCache>
                <c:ptCount val="1"/>
                <c:pt idx="0">
                  <c:v>ときどき感じることがある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7AF-4DC9-AF24-A41E71C17C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'12'!$D$9:$D$19</c:f>
              <c:numCache>
                <c:formatCode>General</c:formatCode>
                <c:ptCount val="11"/>
                <c:pt idx="0" formatCode="0.0">
                  <c:v>36</c:v>
                </c:pt>
                <c:pt idx="2" formatCode="0.0">
                  <c:v>35.299999999999997</c:v>
                </c:pt>
                <c:pt idx="3" formatCode="0.0">
                  <c:v>36.5</c:v>
                </c:pt>
                <c:pt idx="5" formatCode="0.0">
                  <c:v>35.5</c:v>
                </c:pt>
                <c:pt idx="6" formatCode="0.0">
                  <c:v>35</c:v>
                </c:pt>
                <c:pt idx="7" formatCode="0.0">
                  <c:v>39.1</c:v>
                </c:pt>
                <c:pt idx="8" formatCode="0.0">
                  <c:v>39.5</c:v>
                </c:pt>
                <c:pt idx="9" formatCode="0.0">
                  <c:v>35.5</c:v>
                </c:pt>
                <c:pt idx="10" formatCode="0.0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AF-4DC9-AF24-A41E71C17CB3}"/>
            </c:ext>
          </c:extLst>
        </c:ser>
        <c:ser>
          <c:idx val="2"/>
          <c:order val="2"/>
          <c:tx>
            <c:strRef>
              <c:f>'12'!$E$8</c:f>
              <c:strCache>
                <c:ptCount val="1"/>
                <c:pt idx="0">
                  <c:v>たまに感じることがある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7AF-4DC9-AF24-A41E71C17C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'12'!$E$9:$E$19</c:f>
              <c:numCache>
                <c:formatCode>General</c:formatCode>
                <c:ptCount val="11"/>
                <c:pt idx="0" formatCode="0.0">
                  <c:v>24.2</c:v>
                </c:pt>
                <c:pt idx="2" formatCode="0.0">
                  <c:v>26.1</c:v>
                </c:pt>
                <c:pt idx="3" formatCode="0.0">
                  <c:v>22.6</c:v>
                </c:pt>
                <c:pt idx="5" formatCode="0.0">
                  <c:v>36</c:v>
                </c:pt>
                <c:pt idx="6" formatCode="0.0">
                  <c:v>27.2</c:v>
                </c:pt>
                <c:pt idx="7" formatCode="0.0">
                  <c:v>26.9</c:v>
                </c:pt>
                <c:pt idx="8" formatCode="0.0">
                  <c:v>25.4</c:v>
                </c:pt>
                <c:pt idx="9" formatCode="0.0">
                  <c:v>22.5</c:v>
                </c:pt>
                <c:pt idx="10" formatCode="0.0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7AF-4DC9-AF24-A41E71C17CB3}"/>
            </c:ext>
          </c:extLst>
        </c:ser>
        <c:ser>
          <c:idx val="3"/>
          <c:order val="3"/>
          <c:tx>
            <c:strRef>
              <c:f>'12'!$F$8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7AF-4DC9-AF24-A41E71C17CB3}"/>
              </c:ext>
            </c:extLst>
          </c:dPt>
          <c:dLbls>
            <c:dLbl>
              <c:idx val="0"/>
              <c:layout>
                <c:manualLayout>
                  <c:x val="0"/>
                  <c:y val="-3.00822535376256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7AF-4DC9-AF24-A41E71C17CB3}"/>
                </c:ext>
              </c:extLst>
            </c:dLbl>
            <c:dLbl>
              <c:idx val="2"/>
              <c:layout>
                <c:manualLayout>
                  <c:x val="0"/>
                  <c:y val="-2.73475032160233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7AF-4DC9-AF24-A41E71C17CB3}"/>
                </c:ext>
              </c:extLst>
            </c:dLbl>
            <c:dLbl>
              <c:idx val="3"/>
              <c:layout>
                <c:manualLayout>
                  <c:x val="-8.0389846445898423E-3"/>
                  <c:y val="-3.281700385922792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7AF-4DC9-AF24-A41E71C17CB3}"/>
                </c:ext>
              </c:extLst>
            </c:dLbl>
            <c:dLbl>
              <c:idx val="5"/>
              <c:layout>
                <c:manualLayout>
                  <c:x val="-1.4737968260814388E-16"/>
                  <c:y val="-2.73475032160233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7AF-4DC9-AF24-A41E71C17CB3}"/>
                </c:ext>
              </c:extLst>
            </c:dLbl>
            <c:dLbl>
              <c:idx val="6"/>
              <c:layout>
                <c:manualLayout>
                  <c:x val="0"/>
                  <c:y val="-2.4612752894420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7AF-4DC9-AF24-A41E71C17CB3}"/>
                </c:ext>
              </c:extLst>
            </c:dLbl>
            <c:dLbl>
              <c:idx val="7"/>
              <c:layout>
                <c:manualLayout>
                  <c:x val="-1.4737968260814388E-16"/>
                  <c:y val="-3.0082253537625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7AF-4DC9-AF24-A41E71C17CB3}"/>
                </c:ext>
              </c:extLst>
            </c:dLbl>
            <c:dLbl>
              <c:idx val="8"/>
              <c:layout>
                <c:manualLayout>
                  <c:x val="0"/>
                  <c:y val="-3.28170038592278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7AF-4DC9-AF24-A41E71C17CB3}"/>
                </c:ext>
              </c:extLst>
            </c:dLbl>
            <c:dLbl>
              <c:idx val="9"/>
              <c:layout>
                <c:manualLayout>
                  <c:x val="-8.0389846445898423E-3"/>
                  <c:y val="-3.00822535376256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7AF-4DC9-AF24-A41E71C17CB3}"/>
                </c:ext>
              </c:extLst>
            </c:dLbl>
            <c:dLbl>
              <c:idx val="10"/>
              <c:layout>
                <c:manualLayout>
                  <c:x val="0"/>
                  <c:y val="-3.28170038592278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7AF-4DC9-AF24-A41E71C17C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'12'!$F$9:$F$19</c:f>
              <c:numCache>
                <c:formatCode>General</c:formatCode>
                <c:ptCount val="11"/>
                <c:pt idx="0" formatCode="0.0">
                  <c:v>0.1</c:v>
                </c:pt>
                <c:pt idx="2" formatCode="0.0">
                  <c:v>0</c:v>
                </c:pt>
                <c:pt idx="3" formatCode="0.0">
                  <c:v>0.1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0</c:v>
                </c:pt>
                <c:pt idx="9" formatCode="0.0">
                  <c:v>0.3</c:v>
                </c:pt>
                <c:pt idx="10" formatCode="0.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B7AF-4DC9-AF24-A41E71C17CB3}"/>
            </c:ext>
          </c:extLst>
        </c:ser>
        <c:ser>
          <c:idx val="4"/>
          <c:order val="4"/>
          <c:tx>
            <c:strRef>
              <c:f>'12'!$G$8</c:f>
              <c:strCache>
                <c:ptCount val="1"/>
                <c:pt idx="0">
                  <c:v>全く感じない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7AF-4DC9-AF24-A41E71C17CB3}"/>
              </c:ext>
            </c:extLst>
          </c:dPt>
          <c:dLbls>
            <c:dLbl>
              <c:idx val="8"/>
              <c:layout>
                <c:manualLayout>
                  <c:x val="2.6126700094916987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7AF-4DC9-AF24-A41E71C17CB3}"/>
                </c:ext>
              </c:extLst>
            </c:dLbl>
            <c:dLbl>
              <c:idx val="9"/>
              <c:layout>
                <c:manualLayout>
                  <c:x val="2.4116953933769381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7AF-4DC9-AF24-A41E71C17C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'12'!$G$9:$G$19</c:f>
              <c:numCache>
                <c:formatCode>General</c:formatCode>
                <c:ptCount val="11"/>
                <c:pt idx="0" formatCode="0.0">
                  <c:v>4.5</c:v>
                </c:pt>
                <c:pt idx="2" formatCode="0.0">
                  <c:v>5.6</c:v>
                </c:pt>
                <c:pt idx="3" formatCode="0.0">
                  <c:v>3.5</c:v>
                </c:pt>
                <c:pt idx="5" formatCode="0.0">
                  <c:v>7.1</c:v>
                </c:pt>
                <c:pt idx="6" formatCode="0.0">
                  <c:v>8.6</c:v>
                </c:pt>
                <c:pt idx="7" formatCode="0.0">
                  <c:v>4.3</c:v>
                </c:pt>
                <c:pt idx="8" formatCode="0.0">
                  <c:v>2.9</c:v>
                </c:pt>
                <c:pt idx="9" formatCode="0.0">
                  <c:v>2.5</c:v>
                </c:pt>
                <c:pt idx="10" formatCode="0.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7AF-4DC9-AF24-A41E71C17C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73191645535834"/>
          <c:y val="0.92061493627921098"/>
          <c:w val="0.77918023488589339"/>
          <c:h val="7.9385063720789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0.00437</cdr:x>
      <cdr:y>0.23978</cdr:y>
    </cdr:from>
    <cdr:to>
      <cdr:x>0.19997</cdr:x>
      <cdr:y>0.30209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27583" y="1131868"/>
          <a:ext cx="1234608" cy="294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0.42129</cdr:y>
    </cdr:from>
    <cdr:to>
      <cdr:x>0.19997</cdr:x>
      <cdr:y>0.4836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7583" y="1988656"/>
          <a:ext cx="1234608" cy="294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0.11257</cdr:y>
    </cdr:from>
    <cdr:to>
      <cdr:x>0.19915</cdr:x>
      <cdr:y>0.17114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12774" y="531380"/>
          <a:ext cx="1044241" cy="276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0.17385</cdr:x>
      <cdr:y>0.93249</cdr:y>
    </cdr:from>
    <cdr:to>
      <cdr:x>0.1847</cdr:x>
      <cdr:y>0.94676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4D1B45F4-9A50-9658-36AD-EFE61AA61741}"/>
            </a:ext>
          </a:extLst>
        </cdr:cNvPr>
        <cdr:cNvSpPr/>
      </cdr:nvSpPr>
      <cdr:spPr>
        <a:xfrm xmlns:a="http://schemas.openxmlformats.org/drawingml/2006/main">
          <a:off x="1097347" y="4401708"/>
          <a:ext cx="68484" cy="6735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0.43414</cdr:x>
      <cdr:y>0.93249</cdr:y>
    </cdr:from>
    <cdr:to>
      <cdr:x>0.44499</cdr:x>
      <cdr:y>0.94676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5182D7CE-A805-CE6A-9A59-82040E9E9EED}"/>
            </a:ext>
          </a:extLst>
        </cdr:cNvPr>
        <cdr:cNvSpPr/>
      </cdr:nvSpPr>
      <cdr:spPr>
        <a:xfrm xmlns:a="http://schemas.openxmlformats.org/drawingml/2006/main">
          <a:off x="2740279" y="4401708"/>
          <a:ext cx="68484" cy="67359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0.69297</cdr:x>
      <cdr:y>0.93348</cdr:y>
    </cdr:from>
    <cdr:to>
      <cdr:x>0.70382</cdr:x>
      <cdr:y>0.94775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EC985499-DA7B-6C30-B4A1-35A88799AB96}"/>
            </a:ext>
          </a:extLst>
        </cdr:cNvPr>
        <cdr:cNvSpPr/>
      </cdr:nvSpPr>
      <cdr:spPr>
        <a:xfrm xmlns:a="http://schemas.openxmlformats.org/drawingml/2006/main">
          <a:off x="4373947" y="4406377"/>
          <a:ext cx="68484" cy="67359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0.1741</cdr:x>
      <cdr:y>0.97359</cdr:y>
    </cdr:from>
    <cdr:to>
      <cdr:x>0.18495</cdr:x>
      <cdr:y>0.98786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4F1478E8-61C8-0A3C-0C52-9C30362A0E2E}"/>
            </a:ext>
          </a:extLst>
        </cdr:cNvPr>
        <cdr:cNvSpPr/>
      </cdr:nvSpPr>
      <cdr:spPr>
        <a:xfrm xmlns:a="http://schemas.openxmlformats.org/drawingml/2006/main">
          <a:off x="1098887" y="4595672"/>
          <a:ext cx="68484" cy="67359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0.43341</cdr:x>
      <cdr:y>0.97342</cdr:y>
    </cdr:from>
    <cdr:to>
      <cdr:x>0.44426</cdr:x>
      <cdr:y>0.98769</cdr:y>
    </cdr:to>
    <cdr:sp macro="" textlink="">
      <cdr:nvSpPr>
        <cdr:cNvPr id="9" name="正方形/長方形 8">
          <a:extLst xmlns:a="http://schemas.openxmlformats.org/drawingml/2006/main">
            <a:ext uri="{FF2B5EF4-FFF2-40B4-BE49-F238E27FC236}">
              <a16:creationId xmlns:a16="http://schemas.microsoft.com/office/drawing/2014/main" id="{46A569A8-F66F-AB99-1F5E-2587E40F147E}"/>
            </a:ext>
          </a:extLst>
        </cdr:cNvPr>
        <cdr:cNvSpPr/>
      </cdr:nvSpPr>
      <cdr:spPr>
        <a:xfrm xmlns:a="http://schemas.openxmlformats.org/drawingml/2006/main">
          <a:off x="2735647" y="4594890"/>
          <a:ext cx="68484" cy="67359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0.20127</cdr:x>
      <cdr:y>0.13905</cdr:y>
    </cdr:from>
    <cdr:to>
      <cdr:x>0.91952</cdr:x>
      <cdr:y>0.17219</cdr:y>
    </cdr:to>
    <cdr:sp macro="" textlink="">
      <cdr:nvSpPr>
        <cdr:cNvPr id="10" name="右中かっこ 9">
          <a:extLst xmlns:a="http://schemas.openxmlformats.org/drawingml/2006/main">
            <a:ext uri="{FF2B5EF4-FFF2-40B4-BE49-F238E27FC236}">
              <a16:creationId xmlns:a16="http://schemas.microsoft.com/office/drawing/2014/main" id="{5670D06D-5036-946C-2702-6EF05013460E}"/>
            </a:ext>
          </a:extLst>
        </cdr:cNvPr>
        <cdr:cNvSpPr/>
      </cdr:nvSpPr>
      <cdr:spPr>
        <a:xfrm xmlns:a="http://schemas.openxmlformats.org/drawingml/2006/main" rot="16200000">
          <a:off x="3458937" y="-1532163"/>
          <a:ext cx="156421" cy="4533504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0.40082</cdr:x>
      <cdr:y>0.08597</cdr:y>
    </cdr:from>
    <cdr:to>
      <cdr:x>0.6826</cdr:x>
      <cdr:y>0.14184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57C4374-EE5C-AC98-08A6-BDC47FB8A4F9}"/>
            </a:ext>
          </a:extLst>
        </cdr:cNvPr>
        <cdr:cNvSpPr txBox="1"/>
      </cdr:nvSpPr>
      <cdr:spPr>
        <a:xfrm xmlns:a="http://schemas.openxmlformats.org/drawingml/2006/main">
          <a:off x="2529911" y="405823"/>
          <a:ext cx="1778567" cy="2637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感じることがある（小計）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95.5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89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153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24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411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15713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3713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04032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178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4433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16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51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75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5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16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9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7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749FD-28A1-45F9-AD62-D05A4061653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19C5-A822-4004-AB65-54E3AD7D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23D3E2C-B4AA-EB43-B825-75DB69E90E8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98335" y="1028906"/>
          <a:ext cx="6813550" cy="5531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39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2022-09-14T08:45:53Z</dcterms:created>
  <dcterms:modified xsi:type="dcterms:W3CDTF">2022-09-14T08:45:53Z</dcterms:modified>
</cp:coreProperties>
</file>