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フードシェアリングの利用に対する意識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1406603199509775"/>
          <c:y val="5.27776696406231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0509123182146907"/>
          <c:w val="0.75801832967600358"/>
          <c:h val="0.659909341357144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これまでも利用したことがあり、今後も利用したいと思う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A3-4C28-B3AE-ED45DB2144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 formatCode="0.0">
                  <c:v>31.6</c:v>
                </c:pt>
                <c:pt idx="2" formatCode="0.0">
                  <c:v>33.299999999999997</c:v>
                </c:pt>
                <c:pt idx="3" formatCode="0.0">
                  <c:v>30.2</c:v>
                </c:pt>
                <c:pt idx="5" formatCode="0.0">
                  <c:v>19</c:v>
                </c:pt>
                <c:pt idx="6" formatCode="0.0">
                  <c:v>26.3</c:v>
                </c:pt>
                <c:pt idx="7" formatCode="0.0">
                  <c:v>32.9</c:v>
                </c:pt>
                <c:pt idx="8" formatCode="0.0">
                  <c:v>33.9</c:v>
                </c:pt>
                <c:pt idx="9" formatCode="0.0">
                  <c:v>35.799999999999997</c:v>
                </c:pt>
                <c:pt idx="10" formatCode="0.0">
                  <c:v>34.4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A3-4C28-B3AE-ED45DB2144B8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これまでに利用したことはあるが、今後は利用したいとは思わない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CA3-4C28-B3AE-ED45DB2144B8}"/>
              </c:ext>
            </c:extLst>
          </c:dPt>
          <c:dLbls>
            <c:dLbl>
              <c:idx val="0"/>
              <c:layout>
                <c:manualLayout>
                  <c:x val="-7.0327401846869134E-17"/>
                  <c:y val="-3.1826681368844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A3-4C28-B3AE-ED45DB2144B8}"/>
                </c:ext>
              </c:extLst>
            </c:dLbl>
            <c:dLbl>
              <c:idx val="2"/>
              <c:layout>
                <c:manualLayout>
                  <c:x val="-7.0327401846869134E-17"/>
                  <c:y val="-2.4482210878583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A3-4C28-B3AE-ED45DB2144B8}"/>
                </c:ext>
              </c:extLst>
            </c:dLbl>
            <c:dLbl>
              <c:idx val="3"/>
              <c:layout>
                <c:manualLayout>
                  <c:x val="0"/>
                  <c:y val="-2.937865305430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A3-4C28-B3AE-ED45DB2144B8}"/>
                </c:ext>
              </c:extLst>
            </c:dLbl>
            <c:dLbl>
              <c:idx val="5"/>
              <c:layout>
                <c:manualLayout>
                  <c:x val="1.9180422075004513E-3"/>
                  <c:y val="-2.937865305430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A3-4C28-B3AE-ED45DB2144B8}"/>
                </c:ext>
              </c:extLst>
            </c:dLbl>
            <c:dLbl>
              <c:idx val="6"/>
              <c:layout>
                <c:manualLayout>
                  <c:x val="0"/>
                  <c:y val="-2.937865305430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A3-4C28-B3AE-ED45DB2144B8}"/>
                </c:ext>
              </c:extLst>
            </c:dLbl>
            <c:dLbl>
              <c:idx val="7"/>
              <c:layout>
                <c:manualLayout>
                  <c:x val="-7.0327401846869134E-17"/>
                  <c:y val="-2.6930431966441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A3-4C28-B3AE-ED45DB2144B8}"/>
                </c:ext>
              </c:extLst>
            </c:dLbl>
            <c:dLbl>
              <c:idx val="8"/>
              <c:layout>
                <c:manualLayout>
                  <c:x val="0"/>
                  <c:y val="-2.4482210878583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A3-4C28-B3AE-ED45DB2144B8}"/>
                </c:ext>
              </c:extLst>
            </c:dLbl>
            <c:dLbl>
              <c:idx val="9"/>
              <c:layout>
                <c:manualLayout>
                  <c:x val="0"/>
                  <c:y val="-2.6930431966441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A3-4C28-B3AE-ED45DB2144B8}"/>
                </c:ext>
              </c:extLst>
            </c:dLbl>
            <c:dLbl>
              <c:idx val="10"/>
              <c:layout>
                <c:manualLayout>
                  <c:x val="0"/>
                  <c:y val="-2.693023919312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A3-4C28-B3AE-ED45DB214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 formatCode="0.0">
                  <c:v>1.5</c:v>
                </c:pt>
                <c:pt idx="2" formatCode="0.0">
                  <c:v>2</c:v>
                </c:pt>
                <c:pt idx="3" formatCode="0.0">
                  <c:v>1</c:v>
                </c:pt>
                <c:pt idx="5" formatCode="0.0">
                  <c:v>0.9</c:v>
                </c:pt>
                <c:pt idx="6" formatCode="0.0">
                  <c:v>0.4</c:v>
                </c:pt>
                <c:pt idx="7" formatCode="0.0">
                  <c:v>0.6</c:v>
                </c:pt>
                <c:pt idx="8" formatCode="0.0">
                  <c:v>0.9</c:v>
                </c:pt>
                <c:pt idx="9" formatCode="0.0">
                  <c:v>1.9</c:v>
                </c:pt>
                <c:pt idx="10" formatCode="0.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CA3-4C28-B3AE-ED45DB2144B8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これまで利用したことはないが、今後は利用したいと思う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CA3-4C28-B3AE-ED45DB2144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 formatCode="0.0">
                  <c:v>50.3</c:v>
                </c:pt>
                <c:pt idx="2" formatCode="0.0">
                  <c:v>48.9</c:v>
                </c:pt>
                <c:pt idx="3" formatCode="0.0">
                  <c:v>51.4</c:v>
                </c:pt>
                <c:pt idx="5" formatCode="0.0">
                  <c:v>68.2</c:v>
                </c:pt>
                <c:pt idx="6" formatCode="0.0">
                  <c:v>64.599999999999994</c:v>
                </c:pt>
                <c:pt idx="7" formatCode="0.0">
                  <c:v>55.4</c:v>
                </c:pt>
                <c:pt idx="8" formatCode="0.0">
                  <c:v>53.7</c:v>
                </c:pt>
                <c:pt idx="9" formatCode="0.0">
                  <c:v>41.4</c:v>
                </c:pt>
                <c:pt idx="10" formatCode="0.0">
                  <c:v>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CA3-4C28-B3AE-ED45DB2144B8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これまでに利用したことはなく、今後も利用したいとは思わない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3CA3-4C28-B3AE-ED45DB2144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 formatCode="0.0">
                  <c:v>14.1</c:v>
                </c:pt>
                <c:pt idx="2" formatCode="0.0">
                  <c:v>13.8</c:v>
                </c:pt>
                <c:pt idx="3" formatCode="0.0">
                  <c:v>14.4</c:v>
                </c:pt>
                <c:pt idx="5" formatCode="0.0">
                  <c:v>10.9</c:v>
                </c:pt>
                <c:pt idx="6" formatCode="0.0">
                  <c:v>7</c:v>
                </c:pt>
                <c:pt idx="7" formatCode="0.0">
                  <c:v>8.6</c:v>
                </c:pt>
                <c:pt idx="8" formatCode="0.0">
                  <c:v>10.6</c:v>
                </c:pt>
                <c:pt idx="9" formatCode="0.0">
                  <c:v>16.7</c:v>
                </c:pt>
                <c:pt idx="10" formatCode="0.0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CA3-4C28-B3AE-ED45DB2144B8}"/>
            </c:ext>
          </c:extLst>
        </c:ser>
        <c:ser>
          <c:idx val="4"/>
          <c:order val="4"/>
          <c:tx>
            <c:strRef>
              <c:f>'11'!$G$8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3CA3-4C28-B3AE-ED45DB2144B8}"/>
              </c:ext>
            </c:extLst>
          </c:dPt>
          <c:dLbls>
            <c:dLbl>
              <c:idx val="0"/>
              <c:layout>
                <c:manualLayout>
                  <c:x val="-8.1323479328564412E-3"/>
                  <c:y val="-2.937846028098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CA3-4C28-B3AE-ED45DB2144B8}"/>
                </c:ext>
              </c:extLst>
            </c:dLbl>
            <c:dLbl>
              <c:idx val="2"/>
              <c:layout>
                <c:manualLayout>
                  <c:x val="-6.2525155425605262E-3"/>
                  <c:y val="-2.9378460280986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CA3-4C28-B3AE-ED45DB2144B8}"/>
                </c:ext>
              </c:extLst>
            </c:dLbl>
            <c:dLbl>
              <c:idx val="3"/>
              <c:layout>
                <c:manualLayout>
                  <c:x val="-6.2143057253559895E-3"/>
                  <c:y val="-2.9377881961044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CA3-4C28-B3AE-ED45DB2144B8}"/>
                </c:ext>
              </c:extLst>
            </c:dLbl>
            <c:dLbl>
              <c:idx val="5"/>
              <c:layout>
                <c:manualLayout>
                  <c:x val="-4.1428201412555023E-3"/>
                  <c:y val="-2.6930239193128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CA3-4C28-B3AE-ED45DB2144B8}"/>
                </c:ext>
              </c:extLst>
            </c:dLbl>
            <c:dLbl>
              <c:idx val="6"/>
              <c:layout>
                <c:manualLayout>
                  <c:x val="-5.8667927238238212E-3"/>
                  <c:y val="-3.0068395971808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CA3-4C28-B3AE-ED45DB2144B8}"/>
                </c:ext>
              </c:extLst>
            </c:dLbl>
            <c:dLbl>
              <c:idx val="7"/>
              <c:layout>
                <c:manualLayout>
                  <c:x val="-4.2962635178555378E-3"/>
                  <c:y val="-2.4482018105269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CA3-4C28-B3AE-ED45DB2144B8}"/>
                </c:ext>
              </c:extLst>
            </c:dLbl>
            <c:dLbl>
              <c:idx val="8"/>
              <c:layout>
                <c:manualLayout>
                  <c:x val="-1.1891710659557466E-2"/>
                  <c:y val="-2.9378460280986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CA3-4C28-B3AE-ED45DB2144B8}"/>
                </c:ext>
              </c:extLst>
            </c:dLbl>
            <c:dLbl>
              <c:idx val="9"/>
              <c:layout>
                <c:manualLayout>
                  <c:x val="-2.3782213103552279E-3"/>
                  <c:y val="-2.44818253319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CA3-4C28-B3AE-ED45DB2144B8}"/>
                </c:ext>
              </c:extLst>
            </c:dLbl>
            <c:dLbl>
              <c:idx val="10"/>
              <c:layout>
                <c:manualLayout>
                  <c:x val="1.3429315991412608E-3"/>
                  <c:y val="-2.937846028098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CA3-4C28-B3AE-ED45DB214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'11'!$G$9:$G$19</c:f>
              <c:numCache>
                <c:formatCode>General</c:formatCode>
                <c:ptCount val="11"/>
                <c:pt idx="0" formatCode="0.0">
                  <c:v>1.8</c:v>
                </c:pt>
                <c:pt idx="2" formatCode="0.0">
                  <c:v>1.5</c:v>
                </c:pt>
                <c:pt idx="3" formatCode="0.0">
                  <c:v>2.1</c:v>
                </c:pt>
                <c:pt idx="5" formatCode="0.0">
                  <c:v>0.9</c:v>
                </c:pt>
                <c:pt idx="6" formatCode="0.0">
                  <c:v>1.6</c:v>
                </c:pt>
                <c:pt idx="7" formatCode="0.0">
                  <c:v>2.2999999999999998</c:v>
                </c:pt>
                <c:pt idx="8" formatCode="0.0">
                  <c:v>0.9</c:v>
                </c:pt>
                <c:pt idx="9" formatCode="0.0">
                  <c:v>3.1</c:v>
                </c:pt>
                <c:pt idx="10" formatCode="0.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3CA3-4C28-B3AE-ED45DB2144B8}"/>
            </c:ext>
          </c:extLst>
        </c:ser>
        <c:ser>
          <c:idx val="5"/>
          <c:order val="5"/>
          <c:tx>
            <c:strRef>
              <c:f>'11'!$H$8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3CA3-4C28-B3AE-ED45DB2144B8}"/>
              </c:ext>
            </c:extLst>
          </c:dPt>
          <c:dLbls>
            <c:dLbl>
              <c:idx val="0"/>
              <c:layout>
                <c:manualLayout>
                  <c:x val="1.92606693492077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CA3-4C28-B3AE-ED45DB2144B8}"/>
                </c:ext>
              </c:extLst>
            </c:dLbl>
            <c:dLbl>
              <c:idx val="2"/>
              <c:layout>
                <c:manualLayout>
                  <c:x val="1.73346024142868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CA3-4C28-B3AE-ED45DB2144B8}"/>
                </c:ext>
              </c:extLst>
            </c:dLbl>
            <c:dLbl>
              <c:idx val="3"/>
              <c:layout>
                <c:manualLayout>
                  <c:x val="1.9260669349207622E-2"/>
                  <c:y val="4.53128037662808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CA3-4C28-B3AE-ED45DB2144B8}"/>
                </c:ext>
              </c:extLst>
            </c:dLbl>
            <c:dLbl>
              <c:idx val="5"/>
              <c:layout>
                <c:manualLayout>
                  <c:x val="1.54085354793662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CA3-4C28-B3AE-ED45DB2144B8}"/>
                </c:ext>
              </c:extLst>
            </c:dLbl>
            <c:dLbl>
              <c:idx val="6"/>
              <c:layout>
                <c:manualLayout>
                  <c:x val="1.54085354793662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CA3-4C28-B3AE-ED45DB2144B8}"/>
                </c:ext>
              </c:extLst>
            </c:dLbl>
            <c:dLbl>
              <c:idx val="7"/>
              <c:layout>
                <c:manualLayout>
                  <c:x val="1.73346024142869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CA3-4C28-B3AE-ED45DB2144B8}"/>
                </c:ext>
              </c:extLst>
            </c:dLbl>
            <c:dLbl>
              <c:idx val="8"/>
              <c:layout>
                <c:manualLayout>
                  <c:x val="1.73346024142868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3CA3-4C28-B3AE-ED45DB2144B8}"/>
                </c:ext>
              </c:extLst>
            </c:dLbl>
            <c:dLbl>
              <c:idx val="9"/>
              <c:layout>
                <c:manualLayout>
                  <c:x val="2.1186736284128541E-2"/>
                  <c:y val="9.062560753256170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CA3-4C28-B3AE-ED45DB2144B8}"/>
                </c:ext>
              </c:extLst>
            </c:dLbl>
            <c:dLbl>
              <c:idx val="10"/>
              <c:layout>
                <c:manualLayout>
                  <c:x val="2.31128032190493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3CA3-4C28-B3AE-ED45DB214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'11'!$H$9:$H$19</c:f>
              <c:numCache>
                <c:formatCode>General</c:formatCode>
                <c:ptCount val="11"/>
                <c:pt idx="0" formatCode="0.0">
                  <c:v>0.7</c:v>
                </c:pt>
                <c:pt idx="2" formatCode="0.0">
                  <c:v>0.6</c:v>
                </c:pt>
                <c:pt idx="3" formatCode="0.0">
                  <c:v>0.7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0.3</c:v>
                </c:pt>
                <c:pt idx="8" formatCode="0.0">
                  <c:v>0</c:v>
                </c:pt>
                <c:pt idx="9" formatCode="0.0">
                  <c:v>1.2</c:v>
                </c:pt>
                <c:pt idx="10" formatCode="0.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3CA3-4C28-B3AE-ED45DB214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8807063856902263E-2"/>
          <c:y val="0.82354701940173114"/>
          <c:w val="0.90953211050930771"/>
          <c:h val="0.17645298059826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0.00424</cdr:x>
      <cdr:y>0.17416</cdr:y>
    </cdr:from>
    <cdr:to>
      <cdr:x>0.19984</cdr:x>
      <cdr:y>0.23647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7971" y="891384"/>
          <a:ext cx="1289258" cy="318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0.0063</cdr:x>
      <cdr:y>0.35693</cdr:y>
    </cdr:from>
    <cdr:to>
      <cdr:x>0.2019</cdr:x>
      <cdr:y>0.41924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41504" y="1826791"/>
          <a:ext cx="1289258" cy="318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0.0409</cdr:x>
      <cdr:y>0.04972</cdr:y>
    </cdr:from>
    <cdr:to>
      <cdr:x>0.20634</cdr:x>
      <cdr:y>0.10829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76356" y="226076"/>
          <a:ext cx="1117780" cy="2662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0.26602</cdr:x>
      <cdr:y>0.83212</cdr:y>
    </cdr:from>
    <cdr:to>
      <cdr:x>0.27687</cdr:x>
      <cdr:y>0.84639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756684" y="4257482"/>
          <a:ext cx="71648" cy="73012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0.26609</cdr:x>
      <cdr:y>0.86053</cdr:y>
    </cdr:from>
    <cdr:to>
      <cdr:x>0.27694</cdr:x>
      <cdr:y>0.8748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1757172" y="4402871"/>
          <a:ext cx="71649" cy="73011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0.26585</cdr:x>
      <cdr:y>0.89112</cdr:y>
    </cdr:from>
    <cdr:to>
      <cdr:x>0.2767</cdr:x>
      <cdr:y>0.90539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1755537" y="4559389"/>
          <a:ext cx="71649" cy="73012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0.26618</cdr:x>
      <cdr:y>0.92026</cdr:y>
    </cdr:from>
    <cdr:to>
      <cdr:x>0.27703</cdr:x>
      <cdr:y>0.93453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1757717" y="4708486"/>
          <a:ext cx="71649" cy="73011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0.26641</cdr:x>
      <cdr:y>0.94843</cdr:y>
    </cdr:from>
    <cdr:to>
      <cdr:x>0.27726</cdr:x>
      <cdr:y>0.9627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1759284" y="4852616"/>
          <a:ext cx="71649" cy="73012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0.26641</cdr:x>
      <cdr:y>0.97845</cdr:y>
    </cdr:from>
    <cdr:to>
      <cdr:x>0.27726</cdr:x>
      <cdr:y>0.99272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D6B472EB-471F-99DB-5E99-827FF05E5837}"/>
            </a:ext>
          </a:extLst>
        </cdr:cNvPr>
        <cdr:cNvSpPr/>
      </cdr:nvSpPr>
      <cdr:spPr>
        <a:xfrm xmlns:a="http://schemas.openxmlformats.org/drawingml/2006/main">
          <a:off x="1759284" y="5006215"/>
          <a:ext cx="71649" cy="73012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74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90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2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56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77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24684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19762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09331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602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670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44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67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10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90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36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8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6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2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58076-DBBC-4A1B-9E9F-35D503A8D0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E1EB-7212-4A7B-850E-D09553020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27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9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029652F-AA75-B94E-BE68-85491A8C0B1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60235" y="1049564"/>
          <a:ext cx="65913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2022-09-14T08:45:54Z</dcterms:created>
  <dcterms:modified xsi:type="dcterms:W3CDTF">2022-09-14T08:45:54Z</dcterms:modified>
</cp:coreProperties>
</file>