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欠品と類似の食品の購入の有無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6241563554555678"/>
          <c:y val="2.793296089385474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0509123182146907"/>
          <c:w val="0.75801832967600358"/>
          <c:h val="0.733945977616611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購入する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D7-40F8-843F-B890064560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">
                  <c:v>35</c:v>
                </c:pt>
                <c:pt idx="2" formatCode="0.0">
                  <c:v>37.9</c:v>
                </c:pt>
                <c:pt idx="3" formatCode="0.0">
                  <c:v>32.6</c:v>
                </c:pt>
                <c:pt idx="5" formatCode="0.0">
                  <c:v>44.5</c:v>
                </c:pt>
                <c:pt idx="6" formatCode="0.0">
                  <c:v>48.1</c:v>
                </c:pt>
                <c:pt idx="7" formatCode="0.0">
                  <c:v>40</c:v>
                </c:pt>
                <c:pt idx="8" formatCode="0.0">
                  <c:v>34.200000000000003</c:v>
                </c:pt>
                <c:pt idx="9" formatCode="0.0">
                  <c:v>29.6</c:v>
                </c:pt>
                <c:pt idx="10" formatCode="0.0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D7-40F8-843F-B89006456030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購入しない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9D7-40F8-843F-B890064560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">
                  <c:v>24.1</c:v>
                </c:pt>
                <c:pt idx="2" formatCode="0.0">
                  <c:v>26.3</c:v>
                </c:pt>
                <c:pt idx="3" formatCode="0.0">
                  <c:v>22.3</c:v>
                </c:pt>
                <c:pt idx="5" formatCode="0.0">
                  <c:v>18.5</c:v>
                </c:pt>
                <c:pt idx="6" formatCode="0.0">
                  <c:v>13.6</c:v>
                </c:pt>
                <c:pt idx="7" formatCode="0.0">
                  <c:v>22.9</c:v>
                </c:pt>
                <c:pt idx="8" formatCode="0.0">
                  <c:v>20.100000000000001</c:v>
                </c:pt>
                <c:pt idx="9" formatCode="0.0">
                  <c:v>24.1</c:v>
                </c:pt>
                <c:pt idx="10" formatCode="0.0">
                  <c:v>35.200000000000003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D7-40F8-843F-B89006456030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別の日に同じものを購入する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9D7-40F8-843F-B890064560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">
                  <c:v>23.5</c:v>
                </c:pt>
                <c:pt idx="2" formatCode="0.0">
                  <c:v>19.7</c:v>
                </c:pt>
                <c:pt idx="3" formatCode="0.0">
                  <c:v>26.7</c:v>
                </c:pt>
                <c:pt idx="5" formatCode="0.0">
                  <c:v>17.100000000000001</c:v>
                </c:pt>
                <c:pt idx="6" formatCode="0.0">
                  <c:v>23</c:v>
                </c:pt>
                <c:pt idx="7" formatCode="0.0">
                  <c:v>20.6</c:v>
                </c:pt>
                <c:pt idx="8" formatCode="0.0">
                  <c:v>25.1</c:v>
                </c:pt>
                <c:pt idx="9" formatCode="0.0">
                  <c:v>28.1</c:v>
                </c:pt>
                <c:pt idx="10" formatCode="0.0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D7-40F8-843F-B89006456030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別の小売店に同じものを購入に行く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9D7-40F8-843F-B890064560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">
                  <c:v>15.7</c:v>
                </c:pt>
                <c:pt idx="2" formatCode="0.0">
                  <c:v>14.4</c:v>
                </c:pt>
                <c:pt idx="3" formatCode="0.0">
                  <c:v>16.7</c:v>
                </c:pt>
                <c:pt idx="5" formatCode="0.0">
                  <c:v>19.899999999999999</c:v>
                </c:pt>
                <c:pt idx="6" formatCode="0.0">
                  <c:v>14.8</c:v>
                </c:pt>
                <c:pt idx="7" formatCode="0.0">
                  <c:v>15.4</c:v>
                </c:pt>
                <c:pt idx="8" formatCode="0.0">
                  <c:v>19.8</c:v>
                </c:pt>
                <c:pt idx="9" formatCode="0.0">
                  <c:v>16.399999999999999</c:v>
                </c:pt>
                <c:pt idx="10" formatCode="0.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9D7-40F8-843F-B89006456030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9D7-40F8-843F-B89006456030}"/>
              </c:ext>
            </c:extLst>
          </c:dPt>
          <c:dLbls>
            <c:dLbl>
              <c:idx val="0"/>
              <c:layout>
                <c:manualLayout>
                  <c:x val="2.25563909774434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9D7-40F8-843F-B89006456030}"/>
                </c:ext>
              </c:extLst>
            </c:dLbl>
            <c:dLbl>
              <c:idx val="2"/>
              <c:layout>
                <c:manualLayout>
                  <c:x val="2.4436090225563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D7-40F8-843F-B89006456030}"/>
                </c:ext>
              </c:extLst>
            </c:dLbl>
            <c:dLbl>
              <c:idx val="3"/>
              <c:layout>
                <c:manualLayout>
                  <c:x val="2.25563909774436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9D7-40F8-843F-B89006456030}"/>
                </c:ext>
              </c:extLst>
            </c:dLbl>
            <c:dLbl>
              <c:idx val="5"/>
              <c:layout>
                <c:manualLayout>
                  <c:x val="1.50375939849624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9D7-40F8-843F-B89006456030}"/>
                </c:ext>
              </c:extLst>
            </c:dLbl>
            <c:dLbl>
              <c:idx val="6"/>
              <c:layout>
                <c:manualLayout>
                  <c:x val="1.9067796610169493E-2"/>
                  <c:y val="-5.5863722341969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D7-40F8-843F-B89006456030}"/>
                </c:ext>
              </c:extLst>
            </c:dLbl>
            <c:dLbl>
              <c:idx val="7"/>
              <c:layout>
                <c:manualLayout>
                  <c:x val="2.2556390977443608E-2"/>
                  <c:y val="1.02419673449993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9D7-40F8-843F-B89006456030}"/>
                </c:ext>
              </c:extLst>
            </c:dLbl>
            <c:dLbl>
              <c:idx val="8"/>
              <c:layout>
                <c:manualLayout>
                  <c:x val="1.8796992481203006E-2"/>
                  <c:y val="1.02419673449993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9D7-40F8-843F-B89006456030}"/>
                </c:ext>
              </c:extLst>
            </c:dLbl>
            <c:dLbl>
              <c:idx val="9"/>
              <c:layout>
                <c:manualLayout>
                  <c:x val="2.2556390977443608E-2"/>
                  <c:y val="1.02419673449993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9D7-40F8-843F-B89006456030}"/>
                </c:ext>
              </c:extLst>
            </c:dLbl>
            <c:dLbl>
              <c:idx val="10"/>
              <c:layout>
                <c:manualLayout>
                  <c:x val="2.819548872180451E-2"/>
                  <c:y val="1.024196734499932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9D7-40F8-843F-B890064560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（1,967人）</c:v>
                </c:pt>
                <c:pt idx="2">
                  <c:v>男性（894人）</c:v>
                </c:pt>
                <c:pt idx="3">
                  <c:v>女性（1,073人）</c:v>
                </c:pt>
                <c:pt idx="5">
                  <c:v>18~29歳（211人）</c:v>
                </c:pt>
                <c:pt idx="6">
                  <c:v>30~39歳（243人）</c:v>
                </c:pt>
                <c:pt idx="7">
                  <c:v>40~49歳（350人）</c:v>
                </c:pt>
                <c:pt idx="8">
                  <c:v>50~59歳（339人）</c:v>
                </c:pt>
                <c:pt idx="9">
                  <c:v>60~69歳（324人）</c:v>
                </c:pt>
                <c:pt idx="10">
                  <c:v>70歳以上（500人）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">
                  <c:v>1.7</c:v>
                </c:pt>
                <c:pt idx="2" formatCode="0.0">
                  <c:v>1.7</c:v>
                </c:pt>
                <c:pt idx="3" formatCode="0.0">
                  <c:v>1.7</c:v>
                </c:pt>
                <c:pt idx="5" formatCode="0.0">
                  <c:v>0</c:v>
                </c:pt>
                <c:pt idx="6" formatCode="0.0">
                  <c:v>0.4</c:v>
                </c:pt>
                <c:pt idx="7" formatCode="0.0">
                  <c:v>1.1000000000000001</c:v>
                </c:pt>
                <c:pt idx="8" formatCode="0.0">
                  <c:v>0.9</c:v>
                </c:pt>
                <c:pt idx="9" formatCode="0.0">
                  <c:v>1.9</c:v>
                </c:pt>
                <c:pt idx="10" formatCode="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9D7-40F8-843F-B890064560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3191645535834"/>
          <c:y val="0.89909118902036689"/>
          <c:w val="0.77918023488589339"/>
          <c:h val="0.10090881097963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0.00039</cdr:x>
      <cdr:y>0.18657</cdr:y>
    </cdr:from>
    <cdr:to>
      <cdr:x>0.19599</cdr:x>
      <cdr:y>0.24888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593" y="862922"/>
          <a:ext cx="1317003" cy="28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0.37926</cdr:y>
    </cdr:from>
    <cdr:to>
      <cdr:x>0.19997</cdr:x>
      <cdr:y>0.44157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424" y="1754176"/>
          <a:ext cx="1317003" cy="28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0.0409</cdr:x>
      <cdr:y>0.04972</cdr:y>
    </cdr:from>
    <cdr:to>
      <cdr:x>0.20634</cdr:x>
      <cdr:y>0.10829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76356" y="226076"/>
          <a:ext cx="1117780" cy="2662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0.20798</cdr:x>
      <cdr:y>0.90959</cdr:y>
    </cdr:from>
    <cdr:to>
      <cdr:x>0.21883</cdr:x>
      <cdr:y>0.92386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401668" y="4170850"/>
          <a:ext cx="73123" cy="65434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0.59854</cdr:x>
      <cdr:y>0.90959</cdr:y>
    </cdr:from>
    <cdr:to>
      <cdr:x>0.60939</cdr:x>
      <cdr:y>0.92386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4033819" y="4170851"/>
          <a:ext cx="73123" cy="65434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0.20798</cdr:x>
      <cdr:y>0.94311</cdr:y>
    </cdr:from>
    <cdr:to>
      <cdr:x>0.21883</cdr:x>
      <cdr:y>0.95738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1401669" y="4324554"/>
          <a:ext cx="73123" cy="65434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0.59919</cdr:x>
      <cdr:y>0.94223</cdr:y>
    </cdr:from>
    <cdr:to>
      <cdr:x>0.61004</cdr:x>
      <cdr:y>0.9565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4038198" y="4320508"/>
          <a:ext cx="73123" cy="65434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0.20798</cdr:x>
      <cdr:y>0.97699</cdr:y>
    </cdr:from>
    <cdr:to>
      <cdr:x>0.21883</cdr:x>
      <cdr:y>0.99126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1401668" y="4479926"/>
          <a:ext cx="73123" cy="65434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08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8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955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77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7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1042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33246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74936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800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1144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0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3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1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1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12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3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45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5FF90-09D0-4266-A32D-4974C4BEC2D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292E-3498-4201-AD25-DBBF8D8FD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3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8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2399919-02F5-6848-AAEF-6CEF5B28C7A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06714" y="1063171"/>
          <a:ext cx="67564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4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2022-09-14T08:45:57Z</dcterms:created>
  <dcterms:modified xsi:type="dcterms:W3CDTF">2022-09-14T08:45:57Z</dcterms:modified>
</cp:coreProperties>
</file>