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小売店における欠品に対する意識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0023820335109475"/>
          <c:y val="1.4534883720930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1829711000021455"/>
          <c:w val="0.75801832967600358"/>
          <c:h val="0.720739985839644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仕方ないと思う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12-4E6B-85DF-20EFC4C541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'7'!$C$9:$C$19</c:f>
              <c:numCache>
                <c:formatCode>General</c:formatCode>
                <c:ptCount val="11"/>
                <c:pt idx="0" formatCode="0.0">
                  <c:v>74.900000000000006</c:v>
                </c:pt>
                <c:pt idx="2" formatCode="0.0">
                  <c:v>76.2</c:v>
                </c:pt>
                <c:pt idx="3" formatCode="0.0">
                  <c:v>73.900000000000006</c:v>
                </c:pt>
                <c:pt idx="5" formatCode="0.0">
                  <c:v>78.2</c:v>
                </c:pt>
                <c:pt idx="6" formatCode="0.0">
                  <c:v>83.5</c:v>
                </c:pt>
                <c:pt idx="7" formatCode="0.0">
                  <c:v>75.099999999999994</c:v>
                </c:pt>
                <c:pt idx="8" formatCode="0.0">
                  <c:v>82.3</c:v>
                </c:pt>
                <c:pt idx="9" formatCode="0.0">
                  <c:v>71</c:v>
                </c:pt>
                <c:pt idx="10" formatCode="0.0">
                  <c:v>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12-4E6B-85DF-20EFC4C54159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不満に思う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A12-4E6B-85DF-20EFC4C541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'7'!$D$9:$D$19</c:f>
              <c:numCache>
                <c:formatCode>General</c:formatCode>
                <c:ptCount val="11"/>
                <c:pt idx="0" formatCode="0.0">
                  <c:v>24.7</c:v>
                </c:pt>
                <c:pt idx="2" formatCode="0.0">
                  <c:v>23.7</c:v>
                </c:pt>
                <c:pt idx="3" formatCode="0.0">
                  <c:v>25.5</c:v>
                </c:pt>
                <c:pt idx="5" formatCode="0.0">
                  <c:v>21.3</c:v>
                </c:pt>
                <c:pt idx="6" formatCode="0.0">
                  <c:v>16.5</c:v>
                </c:pt>
                <c:pt idx="7" formatCode="0.0">
                  <c:v>24.6</c:v>
                </c:pt>
                <c:pt idx="8" formatCode="0.0">
                  <c:v>17.7</c:v>
                </c:pt>
                <c:pt idx="9" formatCode="0.0">
                  <c:v>28.7</c:v>
                </c:pt>
                <c:pt idx="10" formatCode="0.0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12-4E6B-85DF-20EFC4C54159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A12-4E6B-85DF-20EFC4C54159}"/>
              </c:ext>
            </c:extLst>
          </c:dPt>
          <c:dLbls>
            <c:dLbl>
              <c:idx val="0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A12-4E6B-85DF-20EFC4C54159}"/>
                </c:ext>
              </c:extLst>
            </c:dLbl>
            <c:dLbl>
              <c:idx val="2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12-4E6B-85DF-20EFC4C54159}"/>
                </c:ext>
              </c:extLst>
            </c:dLbl>
            <c:dLbl>
              <c:idx val="3"/>
              <c:layout>
                <c:manualLayout>
                  <c:x val="0"/>
                  <c:y val="-3.498280471193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2-4E6B-85DF-20EFC4C54159}"/>
                </c:ext>
              </c:extLst>
            </c:dLbl>
            <c:dLbl>
              <c:idx val="5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12-4E6B-85DF-20EFC4C54159}"/>
                </c:ext>
              </c:extLst>
            </c:dLbl>
            <c:dLbl>
              <c:idx val="6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12-4E6B-85DF-20EFC4C54159}"/>
                </c:ext>
              </c:extLst>
            </c:dLbl>
            <c:dLbl>
              <c:idx val="7"/>
              <c:layout>
                <c:manualLayout>
                  <c:x val="-1.6102057818618745E-16"/>
                  <c:y val="-2.915233725994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A12-4E6B-85DF-20EFC4C54159}"/>
                </c:ext>
              </c:extLst>
            </c:dLbl>
            <c:dLbl>
              <c:idx val="8"/>
              <c:layout>
                <c:manualLayout>
                  <c:x val="0"/>
                  <c:y val="-3.2067570985941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A12-4E6B-85DF-20EFC4C54159}"/>
                </c:ext>
              </c:extLst>
            </c:dLbl>
            <c:dLbl>
              <c:idx val="9"/>
              <c:layout>
                <c:manualLayout>
                  <c:x val="0"/>
                  <c:y val="-2.623710353395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A12-4E6B-85DF-20EFC4C54159}"/>
                </c:ext>
              </c:extLst>
            </c:dLbl>
            <c:dLbl>
              <c:idx val="10"/>
              <c:layout>
                <c:manualLayout>
                  <c:x val="0"/>
                  <c:y val="-3.498280471193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A12-4E6B-85DF-20EFC4C5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'7'!$E$9:$E$19</c:f>
              <c:numCache>
                <c:formatCode>General</c:formatCode>
                <c:ptCount val="11"/>
                <c:pt idx="0" formatCode="0.0">
                  <c:v>0.4</c:v>
                </c:pt>
                <c:pt idx="2" formatCode="0.0">
                  <c:v>0.1</c:v>
                </c:pt>
                <c:pt idx="3" formatCode="0.0">
                  <c:v>0.6</c:v>
                </c:pt>
                <c:pt idx="5" formatCode="0.0">
                  <c:v>0.5</c:v>
                </c:pt>
                <c:pt idx="6" formatCode="0.0">
                  <c:v>0</c:v>
                </c:pt>
                <c:pt idx="7" formatCode="0.0">
                  <c:v>0.3</c:v>
                </c:pt>
                <c:pt idx="8" formatCode="0.0">
                  <c:v>0</c:v>
                </c:pt>
                <c:pt idx="9" formatCode="0.0">
                  <c:v>0.3</c:v>
                </c:pt>
                <c:pt idx="10" formatCode="0.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A12-4E6B-85DF-20EFC4C54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360290415919376"/>
          <c:y val="0.93397174990749676"/>
          <c:w val="0.57516660006515841"/>
          <c:h val="4.870945424428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0.00437</cdr:x>
      <cdr:y>0.19881</cdr:y>
    </cdr:from>
    <cdr:to>
      <cdr:x>0.19997</cdr:x>
      <cdr:y>0.26112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5400" y="926655"/>
          <a:ext cx="1136496" cy="290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0.38011</cdr:y>
    </cdr:from>
    <cdr:to>
      <cdr:x>0.19997</cdr:x>
      <cdr:y>0.44242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5400" y="1771640"/>
          <a:ext cx="1136496" cy="290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0.05875</cdr:y>
    </cdr:from>
    <cdr:to>
      <cdr:x>0.2293</cdr:x>
      <cdr:y>0.12106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195867" y="256669"/>
          <a:ext cx="1136427" cy="272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0.32704</cdr:x>
      <cdr:y>0.95237</cdr:y>
    </cdr:from>
    <cdr:to>
      <cdr:x>0.33789</cdr:x>
      <cdr:y>0.96664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896212" y="4190279"/>
          <a:ext cx="62910" cy="62786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0.54075</cdr:x>
      <cdr:y>0.95068</cdr:y>
    </cdr:from>
    <cdr:to>
      <cdr:x>0.5516</cdr:x>
      <cdr:y>0.96495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3135369" y="4182853"/>
          <a:ext cx="62910" cy="62786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0.71758</cdr:x>
      <cdr:y>0.95068</cdr:y>
    </cdr:from>
    <cdr:to>
      <cdr:x>0.72843</cdr:x>
      <cdr:y>0.96495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4160621" y="4182853"/>
          <a:ext cx="62910" cy="62786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8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92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782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060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78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8166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2246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77886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2049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3793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01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9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5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31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8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58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2D05-A4D3-44E4-92D0-0A9E7ECC12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09D94-FE45-4A01-8B6E-CB53C0676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34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7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00E9763-6580-3E4E-98C0-A49427DAB7A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10871" y="1314450"/>
          <a:ext cx="586740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32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2022-09-14T08:45:59Z</dcterms:created>
  <dcterms:modified xsi:type="dcterms:W3CDTF">2022-09-14T08:45:59Z</dcterms:modified>
</cp:coreProperties>
</file>