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賞味期限や消費期限が近い食品を購入しない理由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844449188377002"/>
          <c:y val="0.17811044675565288"/>
          <c:w val="0.53824998152603176"/>
          <c:h val="0.7951515853299087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'6'!$B$8:$B$16</c:f>
              <c:strCache>
                <c:ptCount val="9"/>
                <c:pt idx="0">
                  <c:v>期限内に食べる可能性が低いから</c:v>
                </c:pt>
                <c:pt idx="1">
                  <c:v>鮮度が落ちていそうだから</c:v>
                </c:pt>
                <c:pt idx="2">
                  <c:v>安全面に不安があるから</c:v>
                </c:pt>
                <c:pt idx="3">
                  <c:v>味が落ちていそうだから</c:v>
                </c:pt>
                <c:pt idx="4">
                  <c:v>見た目が悪くなっているから</c:v>
                </c:pt>
                <c:pt idx="5">
                  <c:v>生産や流通のコストに見合った値段での
売買が行われるべきだと思うから</c:v>
                </c:pt>
                <c:pt idx="6">
                  <c:v>安物ばかり買っていると、
周囲の目が気になるから</c:v>
                </c:pt>
                <c:pt idx="7">
                  <c:v>その他</c:v>
                </c:pt>
                <c:pt idx="8">
                  <c:v>無回答</c:v>
                </c:pt>
              </c:strCache>
            </c:strRef>
          </c:cat>
          <c:val>
            <c:numRef>
              <c:f>'6'!$C$8:$C$16</c:f>
              <c:numCache>
                <c:formatCode>0.0</c:formatCode>
                <c:ptCount val="9"/>
                <c:pt idx="0">
                  <c:v>58.9</c:v>
                </c:pt>
                <c:pt idx="1">
                  <c:v>49.4</c:v>
                </c:pt>
                <c:pt idx="2">
                  <c:v>40.700000000000003</c:v>
                </c:pt>
                <c:pt idx="3">
                  <c:v>23.8</c:v>
                </c:pt>
                <c:pt idx="4">
                  <c:v>11.7</c:v>
                </c:pt>
                <c:pt idx="5">
                  <c:v>2.2000000000000002</c:v>
                </c:pt>
                <c:pt idx="6">
                  <c:v>0.9</c:v>
                </c:pt>
                <c:pt idx="7">
                  <c:v>6.1</c:v>
                </c:pt>
                <c:pt idx="8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FD-4B55-A38F-2B02C8FF4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0.8561</cdr:x>
      <cdr:y>0.03478</cdr:y>
    </cdr:from>
    <cdr:to>
      <cdr:x>1</cdr:x>
      <cdr:y>0.08824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5213350" y="165210"/>
          <a:ext cx="876300" cy="2538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0.08021</cdr:y>
    </cdr:from>
    <cdr:to>
      <cdr:x>1</cdr:x>
      <cdr:y>0.12832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676900" y="381000"/>
          <a:ext cx="412750" cy="2284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0.68717</cdr:x>
      <cdr:y>0.83957</cdr:y>
    </cdr:from>
    <cdr:to>
      <cdr:x>0.9927</cdr:x>
      <cdr:y>0.90107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184650" y="3987800"/>
          <a:ext cx="18605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n=231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M.T.=193.9%)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44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30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393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5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9242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70697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87133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00228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98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2411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646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47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3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76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78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93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65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C7CD-618E-4097-9EE0-DE775A6BFFA8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5D70-7425-4EE0-AFA9-010F6FCB47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10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29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77E47C5-61ED-CF43-9768-65B8FAD5FA8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23975" y="1111250"/>
          <a:ext cx="6089650" cy="524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52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2022-09-14T08:46:00Z</dcterms:created>
  <dcterms:modified xsi:type="dcterms:W3CDTF">2022-09-14T08:46:00Z</dcterms:modified>
</cp:coreProperties>
</file>