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賞味期限や消費期限が近い食品の購入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3820736434108527"/>
          <c:y val="0.20382771554186641"/>
          <c:w val="0.59229765610694007"/>
          <c:h val="0.7667604759184282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'5'!$B$8:$B$12</c:f>
              <c:strCache>
                <c:ptCount val="5"/>
                <c:pt idx="0">
                  <c:v>生鮮食品（肉・魚など日持ちしないもの）</c:v>
                </c:pt>
                <c:pt idx="1">
                  <c:v>加工食品（弁当・そうざい、牛乳など
日持ちしないもの）</c:v>
                </c:pt>
                <c:pt idx="2">
                  <c:v>加工食品（レトルト食品・冷凍食品・
清涼飲料水など日持ちするもの）</c:v>
                </c:pt>
                <c:pt idx="3">
                  <c:v>購入しない</c:v>
                </c:pt>
                <c:pt idx="4">
                  <c:v>無回答</c:v>
                </c:pt>
              </c:strCache>
            </c:strRef>
          </c:cat>
          <c:val>
            <c:numRef>
              <c:f>'5'!$C$8:$C$12</c:f>
              <c:numCache>
                <c:formatCode>0.0</c:formatCode>
                <c:ptCount val="5"/>
                <c:pt idx="0">
                  <c:v>60.1</c:v>
                </c:pt>
                <c:pt idx="1">
                  <c:v>59.2</c:v>
                </c:pt>
                <c:pt idx="2">
                  <c:v>34</c:v>
                </c:pt>
                <c:pt idx="3">
                  <c:v>11.7</c:v>
                </c:pt>
                <c:pt idx="4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2E-4CAF-A843-3F1EEC9D8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299108287"/>
        <c:axId val="1203060272"/>
      </c:barChart>
      <c:catAx>
        <c:axId val="12991082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03060272"/>
        <c:crosses val="autoZero"/>
        <c:auto val="1"/>
        <c:lblAlgn val="ctr"/>
        <c:lblOffset val="100"/>
        <c:noMultiLvlLbl val="0"/>
      </c:catAx>
      <c:valAx>
        <c:axId val="1203060272"/>
        <c:scaling>
          <c:orientation val="minMax"/>
          <c:max val="7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29910828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0.8561</cdr:x>
      <cdr:y>0.0474</cdr:y>
    </cdr:from>
    <cdr:to>
      <cdr:x>1</cdr:x>
      <cdr:y>0.10086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4978F7F-7D4B-61AF-6E70-EE32102BA81D}"/>
            </a:ext>
          </a:extLst>
        </cdr:cNvPr>
        <cdr:cNvSpPr txBox="1"/>
      </cdr:nvSpPr>
      <cdr:spPr>
        <a:xfrm xmlns:a="http://schemas.openxmlformats.org/drawingml/2006/main">
          <a:off x="5447107" y="190821"/>
          <a:ext cx="915593" cy="215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</a:p>
      </cdr:txBody>
    </cdr:sp>
  </cdr:relSizeAnchor>
  <cdr:relSizeAnchor xmlns:cdr="http://schemas.openxmlformats.org/drawingml/2006/chartDrawing">
    <cdr:from>
      <cdr:x>0.93222</cdr:x>
      <cdr:y>0.09283</cdr:y>
    </cdr:from>
    <cdr:to>
      <cdr:x>1</cdr:x>
      <cdr:y>0.14094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69694D-A54D-637C-4E30-015C39D78923}"/>
            </a:ext>
          </a:extLst>
        </cdr:cNvPr>
        <cdr:cNvSpPr txBox="1"/>
      </cdr:nvSpPr>
      <cdr:spPr>
        <a:xfrm xmlns:a="http://schemas.openxmlformats.org/drawingml/2006/main">
          <a:off x="5931436" y="373717"/>
          <a:ext cx="431264" cy="193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0.68717</cdr:x>
      <cdr:y>0.83957</cdr:y>
    </cdr:from>
    <cdr:to>
      <cdr:x>0.9927</cdr:x>
      <cdr:y>0.90107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F398CDC-5EE8-87FC-96A6-47CB80400223}"/>
            </a:ext>
          </a:extLst>
        </cdr:cNvPr>
        <cdr:cNvSpPr txBox="1"/>
      </cdr:nvSpPr>
      <cdr:spPr>
        <a:xfrm xmlns:a="http://schemas.openxmlformats.org/drawingml/2006/main">
          <a:off x="4184650" y="3987800"/>
          <a:ext cx="1860550" cy="29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総数（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n=1,967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M.T.=166.1%)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56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04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170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58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94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99551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32378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8793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7432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4305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21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988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127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34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6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25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14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91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86525-96F4-46B8-A3BD-036E7DA8C7B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6260-A73A-40FC-83C7-E8AE072CD7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63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5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DA50316-54B8-7842-B337-2C2AD836C24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62857" y="1103086"/>
          <a:ext cx="8403772" cy="528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56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2022-09-14T08:46:02Z</dcterms:created>
  <dcterms:modified xsi:type="dcterms:W3CDTF">2022-09-14T08:46:02Z</dcterms:modified>
</cp:coreProperties>
</file>