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賞味期限や消費期限を意識している食品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820736434108527"/>
          <c:y val="0.20382771554186641"/>
          <c:w val="0.59229765610694007"/>
          <c:h val="0.7667604759184282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'3'!$B$8:$B$12</c:f>
              <c:strCache>
                <c:ptCount val="5"/>
                <c:pt idx="0">
                  <c:v>生鮮食品（肉・魚など日持ちしないもの）</c:v>
                </c:pt>
                <c:pt idx="1">
                  <c:v>加工食品（弁当・そうざい、牛乳など
日持ちしないもの）</c:v>
                </c:pt>
                <c:pt idx="2">
                  <c:v>加工食品（レトルト食品・冷凍食品・
清涼飲料水など日持ちするもの）</c:v>
                </c:pt>
                <c:pt idx="3">
                  <c:v>特にない</c:v>
                </c:pt>
                <c:pt idx="4">
                  <c:v>無回答</c:v>
                </c:pt>
              </c:strCache>
            </c:strRef>
          </c:cat>
          <c:val>
            <c:numRef>
              <c:f>'3'!$C$8:$C$12</c:f>
              <c:numCache>
                <c:formatCode>0.0</c:formatCode>
                <c:ptCount val="5"/>
                <c:pt idx="0">
                  <c:v>86.9</c:v>
                </c:pt>
                <c:pt idx="1">
                  <c:v>77.599999999999994</c:v>
                </c:pt>
                <c:pt idx="2">
                  <c:v>26.2</c:v>
                </c:pt>
                <c:pt idx="3">
                  <c:v>3.1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4-43D1-9BFD-977AE0D33E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0.8561</cdr:x>
      <cdr:y>0.0474</cdr:y>
    </cdr:from>
    <cdr:to>
      <cdr:x>1</cdr:x>
      <cdr:y>0.10086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5447107" y="190821"/>
          <a:ext cx="915593" cy="215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0.09283</cdr:y>
    </cdr:from>
    <cdr:to>
      <cdr:x>1</cdr:x>
      <cdr:y>0.14094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931436" y="373717"/>
          <a:ext cx="431264" cy="193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0.68717</cdr:x>
      <cdr:y>0.83957</cdr:y>
    </cdr:from>
    <cdr:to>
      <cdr:x>0.9927</cdr:x>
      <cdr:y>0.90107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4184650" y="3987800"/>
          <a:ext cx="186055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n=1,967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M.T.=195.8%)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24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327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43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671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3214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88277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25920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034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0967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10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46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24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21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29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5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54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21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19B62-DF82-4E08-A628-8A6EB2941E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4773B-8A9A-4F62-928C-77A387005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42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5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A49948E-C22E-594D-BA79-9638F217844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6743" y="1001486"/>
          <a:ext cx="8723085" cy="541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22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2022-09-14T08:46:04Z</dcterms:created>
  <dcterms:modified xsi:type="dcterms:W3CDTF">2022-09-14T08:46:04Z</dcterms:modified>
</cp:coreProperties>
</file>