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賞味期限と消費期限の違いの認知度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1829711000021455"/>
          <c:w val="0.75801832967600358"/>
          <c:h val="0.720739985839644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86-4392-9C29-EBC3CD9980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'2'!$C$9:$C$19</c:f>
              <c:numCache>
                <c:formatCode>General</c:formatCode>
                <c:ptCount val="11"/>
                <c:pt idx="0" formatCode="0.0">
                  <c:v>87.5</c:v>
                </c:pt>
                <c:pt idx="2" formatCode="0.0">
                  <c:v>87.2</c:v>
                </c:pt>
                <c:pt idx="3" formatCode="0.0">
                  <c:v>87.7</c:v>
                </c:pt>
                <c:pt idx="5" formatCode="0.0">
                  <c:v>93.8</c:v>
                </c:pt>
                <c:pt idx="6" formatCode="0.0">
                  <c:v>90.5</c:v>
                </c:pt>
                <c:pt idx="7" formatCode="0.0">
                  <c:v>90.3</c:v>
                </c:pt>
                <c:pt idx="8" formatCode="0.0">
                  <c:v>91.2</c:v>
                </c:pt>
                <c:pt idx="9" formatCode="0.0">
                  <c:v>84.9</c:v>
                </c:pt>
                <c:pt idx="10" formatCode="0.0">
                  <c:v>80.599999999999994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86-4392-9C29-EBC3CD99802F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言葉は知っていたが、違いは知らなかった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86-4392-9C29-EBC3CD9980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'2'!$D$9:$D$19</c:f>
              <c:numCache>
                <c:formatCode>General</c:formatCode>
                <c:ptCount val="11"/>
                <c:pt idx="0" formatCode="0.0">
                  <c:v>9.3000000000000007</c:v>
                </c:pt>
                <c:pt idx="2" formatCode="0.0">
                  <c:v>9.6</c:v>
                </c:pt>
                <c:pt idx="3" formatCode="0.0">
                  <c:v>9</c:v>
                </c:pt>
                <c:pt idx="5" formatCode="0.0">
                  <c:v>3.8</c:v>
                </c:pt>
                <c:pt idx="6" formatCode="0.0">
                  <c:v>7.8</c:v>
                </c:pt>
                <c:pt idx="7" formatCode="0.0">
                  <c:v>6.9</c:v>
                </c:pt>
                <c:pt idx="8" formatCode="0.0">
                  <c:v>8</c:v>
                </c:pt>
                <c:pt idx="9" formatCode="0.0">
                  <c:v>12</c:v>
                </c:pt>
                <c:pt idx="10" formatCode="0.0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86-4392-9C29-EBC3CD99802F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知らなかった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86-4392-9C29-EBC3CD99802F}"/>
              </c:ext>
            </c:extLst>
          </c:dPt>
          <c:dLbls>
            <c:dLbl>
              <c:idx val="0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86-4392-9C29-EBC3CD99802F}"/>
                </c:ext>
              </c:extLst>
            </c:dLbl>
            <c:dLbl>
              <c:idx val="2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86-4392-9C29-EBC3CD99802F}"/>
                </c:ext>
              </c:extLst>
            </c:dLbl>
            <c:dLbl>
              <c:idx val="3"/>
              <c:layout>
                <c:manualLayout>
                  <c:x val="0"/>
                  <c:y val="-3.4982804711935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86-4392-9C29-EBC3CD99802F}"/>
                </c:ext>
              </c:extLst>
            </c:dLbl>
            <c:dLbl>
              <c:idx val="5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886-4392-9C29-EBC3CD99802F}"/>
                </c:ext>
              </c:extLst>
            </c:dLbl>
            <c:dLbl>
              <c:idx val="6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86-4392-9C29-EBC3CD99802F}"/>
                </c:ext>
              </c:extLst>
            </c:dLbl>
            <c:dLbl>
              <c:idx val="7"/>
              <c:layout>
                <c:manualLayout>
                  <c:x val="-1.6102057818618745E-16"/>
                  <c:y val="-2.915233725994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886-4392-9C29-EBC3CD99802F}"/>
                </c:ext>
              </c:extLst>
            </c:dLbl>
            <c:dLbl>
              <c:idx val="8"/>
              <c:layout>
                <c:manualLayout>
                  <c:x val="0"/>
                  <c:y val="-3.2067570985941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886-4392-9C29-EBC3CD99802F}"/>
                </c:ext>
              </c:extLst>
            </c:dLbl>
            <c:dLbl>
              <c:idx val="9"/>
              <c:layout>
                <c:manualLayout>
                  <c:x val="0"/>
                  <c:y val="-2.623710353395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886-4392-9C29-EBC3CD99802F}"/>
                </c:ext>
              </c:extLst>
            </c:dLbl>
            <c:dLbl>
              <c:idx val="10"/>
              <c:layout>
                <c:manualLayout>
                  <c:x val="0"/>
                  <c:y val="-3.498280471193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886-4392-9C29-EBC3CD9980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'2'!$E$9:$E$19</c:f>
              <c:numCache>
                <c:formatCode>General</c:formatCode>
                <c:ptCount val="11"/>
                <c:pt idx="0" formatCode="0.0">
                  <c:v>1.5</c:v>
                </c:pt>
                <c:pt idx="2" formatCode="0.0">
                  <c:v>1.9</c:v>
                </c:pt>
                <c:pt idx="3" formatCode="0.0">
                  <c:v>1.2</c:v>
                </c:pt>
                <c:pt idx="5" formatCode="0.0">
                  <c:v>1.4</c:v>
                </c:pt>
                <c:pt idx="6" formatCode="0.0">
                  <c:v>0.8</c:v>
                </c:pt>
                <c:pt idx="7" formatCode="0.0">
                  <c:v>1.7</c:v>
                </c:pt>
                <c:pt idx="8" formatCode="0.0">
                  <c:v>0.3</c:v>
                </c:pt>
                <c:pt idx="9" formatCode="0.0">
                  <c:v>1.2</c:v>
                </c:pt>
                <c:pt idx="10" formatCode="0.0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886-4392-9C29-EBC3CD99802F}"/>
            </c:ext>
          </c:extLst>
        </c:ser>
        <c:ser>
          <c:idx val="3"/>
          <c:order val="3"/>
          <c:tx>
            <c:strRef>
              <c:f>'2'!$F$8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886-4392-9C29-EBC3CD99802F}"/>
              </c:ext>
            </c:extLst>
          </c:dPt>
          <c:dLbls>
            <c:dLbl>
              <c:idx val="0"/>
              <c:layout>
                <c:manualLayout>
                  <c:x val="2.19576052240427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886-4392-9C29-EBC3CD99802F}"/>
                </c:ext>
              </c:extLst>
            </c:dLbl>
            <c:dLbl>
              <c:idx val="2"/>
              <c:layout>
                <c:manualLayout>
                  <c:x val="2.1957605224042782E-2"/>
                  <c:y val="5.34453342381735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886-4392-9C29-EBC3CD99802F}"/>
                </c:ext>
              </c:extLst>
            </c:dLbl>
            <c:dLbl>
              <c:idx val="3"/>
              <c:layout>
                <c:manualLayout>
                  <c:x val="2.415336574644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886-4392-9C29-EBC3CD99802F}"/>
                </c:ext>
              </c:extLst>
            </c:dLbl>
            <c:dLbl>
              <c:idx val="5"/>
              <c:layout>
                <c:manualLayout>
                  <c:x val="1.97618447016383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886-4392-9C29-EBC3CD99802F}"/>
                </c:ext>
              </c:extLst>
            </c:dLbl>
            <c:dLbl>
              <c:idx val="6"/>
              <c:layout>
                <c:manualLayout>
                  <c:x val="1.75660841792342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886-4392-9C29-EBC3CD99802F}"/>
                </c:ext>
              </c:extLst>
            </c:dLbl>
            <c:dLbl>
              <c:idx val="7"/>
              <c:layout>
                <c:manualLayout>
                  <c:x val="1.9761844701638342E-2"/>
                  <c:y val="1.0689066847634718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886-4392-9C29-EBC3CD99802F}"/>
                </c:ext>
              </c:extLst>
            </c:dLbl>
            <c:dLbl>
              <c:idx val="8"/>
              <c:layout>
                <c:manualLayout>
                  <c:x val="2.1957605224042782E-2"/>
                  <c:y val="2.295459626767446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886-4392-9C29-EBC3CD99802F}"/>
                </c:ext>
              </c:extLst>
            </c:dLbl>
            <c:dLbl>
              <c:idx val="9"/>
              <c:layout>
                <c:manualLayout>
                  <c:x val="2.41533657464470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886-4392-9C29-EBC3CD99802F}"/>
                </c:ext>
              </c:extLst>
            </c:dLbl>
            <c:dLbl>
              <c:idx val="10"/>
              <c:layout>
                <c:manualLayout>
                  <c:x val="2.8544886791255619E-2"/>
                  <c:y val="1.0689066847634718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886-4392-9C29-EBC3CD9980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'2'!$F$9:$F$19</c:f>
              <c:numCache>
                <c:formatCode>General</c:formatCode>
                <c:ptCount val="11"/>
                <c:pt idx="0" formatCode="0.0">
                  <c:v>1.7</c:v>
                </c:pt>
                <c:pt idx="2" formatCode="0.0">
                  <c:v>1.2</c:v>
                </c:pt>
                <c:pt idx="3" formatCode="0.0">
                  <c:v>2.1</c:v>
                </c:pt>
                <c:pt idx="5" formatCode="0.0">
                  <c:v>0.9</c:v>
                </c:pt>
                <c:pt idx="6" formatCode="0.0">
                  <c:v>0.8</c:v>
                </c:pt>
                <c:pt idx="7" formatCode="0.0">
                  <c:v>1.1000000000000001</c:v>
                </c:pt>
                <c:pt idx="8" formatCode="0.0">
                  <c:v>0.6</c:v>
                </c:pt>
                <c:pt idx="9" formatCode="0.0">
                  <c:v>1.9</c:v>
                </c:pt>
                <c:pt idx="10" formatCode="0.0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886-4392-9C29-EBC3CD998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0.00437</cdr:x>
      <cdr:y>0.19881</cdr:y>
    </cdr:from>
    <cdr:to>
      <cdr:x>0.19997</cdr:x>
      <cdr:y>0.26112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25400" y="926655"/>
          <a:ext cx="1136496" cy="290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0.38011</cdr:y>
    </cdr:from>
    <cdr:to>
      <cdr:x>0.19997</cdr:x>
      <cdr:y>0.44242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5400" y="1771640"/>
          <a:ext cx="1136496" cy="2904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0.05875</cdr:y>
    </cdr:from>
    <cdr:to>
      <cdr:x>0.2293</cdr:x>
      <cdr:y>0.12106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195867" y="256669"/>
          <a:ext cx="1136427" cy="272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0.07726</cdr:x>
      <cdr:y>0.95237</cdr:y>
    </cdr:from>
    <cdr:to>
      <cdr:x>0.08811</cdr:x>
      <cdr:y>0.96664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4D1B45F4-9A50-9658-36AD-EFE61AA61741}"/>
            </a:ext>
          </a:extLst>
        </cdr:cNvPr>
        <cdr:cNvSpPr/>
      </cdr:nvSpPr>
      <cdr:spPr>
        <a:xfrm xmlns:a="http://schemas.openxmlformats.org/drawingml/2006/main">
          <a:off x="447876" y="4195610"/>
          <a:ext cx="62871" cy="62871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0.22693</cdr:x>
      <cdr:y>0.95237</cdr:y>
    </cdr:from>
    <cdr:to>
      <cdr:x>0.23778</cdr:x>
      <cdr:y>0.96664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5182D7CE-A805-CE6A-9A59-82040E9E9EED}"/>
            </a:ext>
          </a:extLst>
        </cdr:cNvPr>
        <cdr:cNvSpPr/>
      </cdr:nvSpPr>
      <cdr:spPr>
        <a:xfrm xmlns:a="http://schemas.openxmlformats.org/drawingml/2006/main">
          <a:off x="1976483" y="5188797"/>
          <a:ext cx="94500" cy="7774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0.65353</cdr:x>
      <cdr:y>0.95237</cdr:y>
    </cdr:from>
    <cdr:to>
      <cdr:x>0.66438</cdr:x>
      <cdr:y>0.96664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EC985499-DA7B-6C30-B4A1-35A88799AB96}"/>
            </a:ext>
          </a:extLst>
        </cdr:cNvPr>
        <cdr:cNvSpPr/>
      </cdr:nvSpPr>
      <cdr:spPr>
        <a:xfrm xmlns:a="http://schemas.openxmlformats.org/drawingml/2006/main">
          <a:off x="5692023" y="5188797"/>
          <a:ext cx="94500" cy="7774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0.822</cdr:x>
      <cdr:y>0.95237</cdr:y>
    </cdr:from>
    <cdr:to>
      <cdr:x>0.83285</cdr:x>
      <cdr:y>0.96664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4F1478E8-61C8-0A3C-0C52-9C30362A0E2E}"/>
            </a:ext>
          </a:extLst>
        </cdr:cNvPr>
        <cdr:cNvSpPr/>
      </cdr:nvSpPr>
      <cdr:spPr>
        <a:xfrm xmlns:a="http://schemas.openxmlformats.org/drawingml/2006/main">
          <a:off x="7159340" y="5188797"/>
          <a:ext cx="94499" cy="77748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37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35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335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41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3683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62687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67045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46856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4812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1826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45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83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88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87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5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99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09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5F91E-403D-46AB-B25A-70A6F46037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FC73-0D89-40CF-BD1A-0D57389C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59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82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57BAF7B-00D2-8EFA-B5FD-9322FFAC49C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06517" y="1391012"/>
          <a:ext cx="5785393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97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2022-09-14T08:46:05Z</dcterms:created>
  <dcterms:modified xsi:type="dcterms:W3CDTF">2022-09-14T08:46:05Z</dcterms:modified>
</cp:coreProperties>
</file>