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家庭における食品ロス削減の工夫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50020674422996392"/>
          <c:y val="0.17543664996420902"/>
          <c:w val="0.46734278653124561"/>
          <c:h val="0.795151585329908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'1'!$B$8:$B$16</c:f>
              <c:strCache>
                <c:ptCount val="9"/>
                <c:pt idx="0">
                  <c:v>食べ残しが出ないように心がけて食事している</c:v>
                </c:pt>
                <c:pt idx="1">
                  <c:v>買ってから日が経っていても、自身の判断で食べている</c:v>
                </c:pt>
                <c:pt idx="2">
                  <c:v>食材を捨てることがないよう、調理の仕方や献立を工夫している</c:v>
                </c:pt>
                <c:pt idx="3">
                  <c:v>こまめに買い物をして、適切な量を購入している</c:v>
                </c:pt>
                <c:pt idx="4">
                  <c:v>冷蔵庫の中の食品をわかりやすく整理している</c:v>
                </c:pt>
                <c:pt idx="5">
                  <c:v>余った食材は、寄付している</c:v>
                </c:pt>
                <c:pt idx="6">
                  <c:v>その他</c:v>
                </c:pt>
                <c:pt idx="7">
                  <c:v>特に工夫をしていない</c:v>
                </c:pt>
                <c:pt idx="8">
                  <c:v>無回答</c:v>
                </c:pt>
              </c:strCache>
            </c:strRef>
          </c:cat>
          <c:val>
            <c:numRef>
              <c:f>'1'!$C$8:$C$16</c:f>
              <c:numCache>
                <c:formatCode>0.0</c:formatCode>
                <c:ptCount val="9"/>
                <c:pt idx="0">
                  <c:v>62.8</c:v>
                </c:pt>
                <c:pt idx="1">
                  <c:v>51</c:v>
                </c:pt>
                <c:pt idx="2">
                  <c:v>49.3</c:v>
                </c:pt>
                <c:pt idx="3">
                  <c:v>38.6</c:v>
                </c:pt>
                <c:pt idx="4">
                  <c:v>35.299999999999997</c:v>
                </c:pt>
                <c:pt idx="5">
                  <c:v>0.8</c:v>
                </c:pt>
                <c:pt idx="6">
                  <c:v>3.3</c:v>
                </c:pt>
                <c:pt idx="7">
                  <c:v>4.7</c:v>
                </c:pt>
                <c:pt idx="8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6E-42FC-87B7-4CB9820E15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7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0.8561</cdr:x>
      <cdr:y>0.03478</cdr:y>
    </cdr:from>
    <cdr:to>
      <cdr:x>1</cdr:x>
      <cdr:y>0.08824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5213350" y="165210"/>
          <a:ext cx="876300" cy="2538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0.93222</cdr:x>
      <cdr:y>0.08021</cdr:y>
    </cdr:from>
    <cdr:to>
      <cdr:x>1</cdr:x>
      <cdr:y>0.12832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676900" y="381000"/>
          <a:ext cx="412750" cy="228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0.68717</cdr:x>
      <cdr:y>0.83957</cdr:y>
    </cdr:from>
    <cdr:to>
      <cdr:x>0.9927</cdr:x>
      <cdr:y>0.90107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4184650" y="3987800"/>
          <a:ext cx="186055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n=1,967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M.T.=249.3%)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236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69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736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440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3982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13874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74869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49027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041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5152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73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91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41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59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32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14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35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0FAF0-AECE-498B-B875-7ACC3427DD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39AAA-5236-4F28-B661-BB9B3BDF7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42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90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7AFC15C-EE12-697E-1D92-8F65B0F5700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7175" y="920750"/>
          <a:ext cx="6089650" cy="501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2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2022-09-14T08:46:06Z</dcterms:created>
  <dcterms:modified xsi:type="dcterms:W3CDTF">2022-09-14T08:46:06Z</dcterms:modified>
</cp:coreProperties>
</file>