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drawings/drawing1.xml" ContentType="application/vnd.openxmlformats-officedocument.drawingml.chartshape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9" d="100"/>
          <a:sy n="109" d="100"/>
        </p:scale>
        <p:origin x="16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5" Type="http://schemas.openxmlformats.org/officeDocument/2006/relationships/chartUserShapes" Target="../drawings/drawing1.xml"/><Relationship Id="rId4" Type="http://schemas.openxmlformats.org/officeDocument/2006/relationships/package" Target="../embeddings/Microsoft_Excel_______.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r>
              <a:rPr lang="ja-JP" altLang="en-US" dirty="0"/>
              <a:t>「骨髄バンク」 にドナー登録したくない理由</a:t>
            </a:r>
            <a:endParaRPr lang="en-US" altLang="ja-JP" dirty="0"/>
          </a:p>
        </c:rich>
      </c:tx>
      <c:overlay val="0"/>
      <c:spPr>
        <a:noFill/>
        <a:ln>
          <a:noFill/>
        </a:ln>
        <a:effectLst/>
      </c:spPr>
      <c:txPr>
        <a:bodyPr rot="0" spcFirstLastPara="1" vertOverflow="ellipsis" vert="horz" wrap="square" anchor="ctr" anchorCtr="1"/>
        <a:lstStyle/>
        <a:p>
          <a:pPr>
            <a:defRPr lang="ja-JP" sz="1400" b="0" i="0" u="none" strike="noStrike" kern="1200" spc="0" baseline="0">
              <a:solidFill>
                <a:schemeClr val="tx1">
                  <a:lumMod val="65000"/>
                  <a:lumOff val="35000"/>
                </a:schemeClr>
              </a:solidFill>
              <a:latin typeface="+mn-lt"/>
              <a:ea typeface="+mn-ea"/>
              <a:cs typeface="+mn-cs"/>
            </a:defRPr>
          </a:pPr>
          <a:endParaRPr lang="ja-JP"/>
        </a:p>
      </c:txPr>
    </c:title>
    <c:autoTitleDeleted val="0"/>
    <c:plotArea>
      <c:layout/>
      <c:barChart>
        <c:barDir val="bar"/>
        <c:grouping val="clustered"/>
        <c:varyColors val="0"/>
        <c:ser>
          <c:idx val="0"/>
          <c:order val="0"/>
          <c:tx>
            <c:strRef>
              <c:f>'17'!$C$8</c:f>
              <c:strCache>
                <c:ptCount val="1"/>
                <c:pt idx="0">
                  <c:v>総数（n=329人、M.T.=183.6%）</c:v>
                </c:pt>
              </c:strCache>
            </c:strRef>
          </c:tx>
          <c:spPr>
            <a:solidFill>
              <a:srgbClr val="2A315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lang="ja-JP" sz="900" b="0" i="0" u="none" strike="noStrike" kern="1200" baseline="0">
                    <a:solidFill>
                      <a:schemeClr val="tx1">
                        <a:lumMod val="75000"/>
                        <a:lumOff val="25000"/>
                      </a:schemeClr>
                    </a:solidFill>
                    <a:latin typeface="+mn-lt"/>
                    <a:ea typeface="+mn-ea"/>
                    <a:cs typeface="+mn-cs"/>
                  </a:defRPr>
                </a:pPr>
                <a:endParaRPr lang="ja-JP"/>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cap="flat" cmpd="sng" algn="ctr">
                      <a:solidFill>
                        <a:schemeClr val="tx1">
                          <a:lumMod val="35000"/>
                          <a:lumOff val="65000"/>
                        </a:schemeClr>
                      </a:solidFill>
                      <a:round/>
                    </a:ln>
                    <a:effectLst/>
                  </c:spPr>
                </c15:leaderLines>
              </c:ext>
            </c:extLst>
          </c:dLbls>
          <c:cat>
            <c:strRef>
              <c:f>'17'!$B$9:$B$19</c:f>
              <c:strCache>
                <c:ptCount val="11"/>
                <c:pt idx="0">
                  <c:v>痛み、後遺症などの骨髄の提供による身体的不安を感じるから</c:v>
                </c:pt>
                <c:pt idx="1">
                  <c:v>年齢制限・健康上の理由により登録できないから</c:v>
                </c:pt>
                <c:pt idx="2">
                  <c:v>骨髄の提供に抵抗感があるから</c:v>
                </c:pt>
                <c:pt idx="3">
                  <c:v>入院費用や休業による収入減などの骨髄の提供による経済的不安を感じるから</c:v>
                </c:pt>
                <c:pt idx="4">
                  <c:v>ドナー登録方法や骨髄を提供するまでの流れがわからないから</c:v>
                </c:pt>
                <c:pt idx="5">
                  <c:v>ドナー登録会場に行くのが面倒だから</c:v>
                </c:pt>
                <c:pt idx="6">
                  <c:v>家族の理解が得られないと考えられるから</c:v>
                </c:pt>
                <c:pt idx="7">
                  <c:v>職場の理解が得られないと考えられるから</c:v>
                </c:pt>
                <c:pt idx="8">
                  <c:v>ドナー登録や骨髄の提供を行う必要性を感じないから</c:v>
                </c:pt>
                <c:pt idx="9">
                  <c:v>その他</c:v>
                </c:pt>
                <c:pt idx="10">
                  <c:v>無回答</c:v>
                </c:pt>
              </c:strCache>
            </c:strRef>
          </c:cat>
          <c:val>
            <c:numRef>
              <c:f>'17'!$C$9:$C$19</c:f>
              <c:numCache>
                <c:formatCode>General</c:formatCode>
                <c:ptCount val="11"/>
                <c:pt idx="0">
                  <c:v>42.6</c:v>
                </c:pt>
                <c:pt idx="1">
                  <c:v>40.700000000000003</c:v>
                </c:pt>
                <c:pt idx="2">
                  <c:v>31.9</c:v>
                </c:pt>
                <c:pt idx="3">
                  <c:v>19.5</c:v>
                </c:pt>
                <c:pt idx="4">
                  <c:v>12.2</c:v>
                </c:pt>
                <c:pt idx="5">
                  <c:v>10.6</c:v>
                </c:pt>
                <c:pt idx="6">
                  <c:v>9.4</c:v>
                </c:pt>
                <c:pt idx="7">
                  <c:v>7.3</c:v>
                </c:pt>
                <c:pt idx="8">
                  <c:v>4.3</c:v>
                </c:pt>
                <c:pt idx="9">
                  <c:v>3.3</c:v>
                </c:pt>
                <c:pt idx="10">
                  <c:v>1.8</c:v>
                </c:pt>
              </c:numCache>
            </c:numRef>
          </c:val>
          <c:extLst>
            <c:ext xmlns:c16="http://schemas.microsoft.com/office/drawing/2014/chart" uri="{C3380CC4-5D6E-409C-BE32-E72D297353CC}">
              <c16:uniqueId val="{00000000-EF8C-4F2D-938B-45E7E29CB03B}"/>
            </c:ext>
          </c:extLst>
        </c:ser>
        <c:dLbls>
          <c:showLegendKey val="0"/>
          <c:showVal val="0"/>
          <c:showCatName val="0"/>
          <c:showSerName val="0"/>
          <c:showPercent val="0"/>
          <c:showBubbleSize val="0"/>
        </c:dLbls>
        <c:gapWidth val="182"/>
        <c:axId val="1854766112"/>
        <c:axId val="1842575728"/>
      </c:barChart>
      <c:catAx>
        <c:axId val="185476611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1842575728"/>
        <c:crosses val="autoZero"/>
        <c:auto val="1"/>
        <c:lblAlgn val="ctr"/>
        <c:lblOffset val="100"/>
        <c:noMultiLvlLbl val="0"/>
      </c:catAx>
      <c:valAx>
        <c:axId val="1842575728"/>
        <c:scaling>
          <c:orientation val="minMax"/>
          <c:max val="50"/>
          <c:min val="0"/>
        </c:scaling>
        <c:delete val="0"/>
        <c:axPos val="t"/>
        <c:majorGridlines>
          <c:spPr>
            <a:ln w="9525" cap="flat" cmpd="sng" algn="ctr">
              <a:solidFill>
                <a:schemeClr val="tx1">
                  <a:lumMod val="15000"/>
                  <a:lumOff val="85000"/>
                </a:schemeClr>
              </a:solidFill>
              <a:round/>
            </a:ln>
            <a:effectLst/>
          </c:spPr>
        </c:majorGridlines>
        <c:numFmt formatCode="#,##0_);[Red]\(#,##0\)" sourceLinked="0"/>
        <c:majorTickMark val="none"/>
        <c:minorTickMark val="none"/>
        <c:tickLblPos val="nextTo"/>
        <c:spPr>
          <a:noFill/>
          <a:ln>
            <a:noFill/>
          </a:ln>
          <a:effectLst/>
        </c:spPr>
        <c:txPr>
          <a:bodyPr rot="-6000000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crossAx val="1854766112"/>
        <c:crosses val="autoZero"/>
        <c:crossBetween val="between"/>
        <c:majorUnit val="10"/>
      </c:valAx>
      <c:spPr>
        <a:noFill/>
        <a:ln>
          <a:noFill/>
        </a:ln>
        <a:effectLst/>
      </c:spPr>
    </c:plotArea>
    <c:legend>
      <c:legendPos val="t"/>
      <c:layout>
        <c:manualLayout>
          <c:xMode val="edge"/>
          <c:yMode val="edge"/>
          <c:x val="0.69005308135551591"/>
          <c:y val="0.8003429779348924"/>
          <c:w val="0.22573831630992899"/>
          <c:h val="4.4510701912630561E-2"/>
        </c:manualLayout>
      </c:layout>
      <c:overlay val="0"/>
      <c:spPr>
        <a:noFill/>
        <a:ln>
          <a:noFill/>
        </a:ln>
        <a:effectLst/>
      </c:spPr>
      <c:txPr>
        <a:bodyPr rot="0" spcFirstLastPara="1" vertOverflow="ellipsis" vert="horz" wrap="square" anchor="ctr" anchorCtr="1"/>
        <a:lstStyle/>
        <a:p>
          <a:pPr>
            <a:defRPr lang="ja-JP" sz="900" b="0" i="0" u="none" strike="noStrike" kern="1200" baseline="0">
              <a:solidFill>
                <a:schemeClr val="tx1">
                  <a:lumMod val="65000"/>
                  <a:lumOff val="35000"/>
                </a:schemeClr>
              </a:solidFill>
              <a:latin typeface="+mn-lt"/>
              <a:ea typeface="+mn-ea"/>
              <a:cs typeface="+mn-cs"/>
            </a:defRPr>
          </a:pPr>
          <a:endParaRPr lang="ja-JP"/>
        </a:p>
      </c:txPr>
    </c:legend>
    <c:plotVisOnly val="1"/>
    <c:dispBlanksAs val="gap"/>
    <c:showDLblsOverMax val="0"/>
    <c:extLst>
      <c:ext xmlns:c16r3="http://schemas.microsoft.com/office/drawing/2017/03/chart" uri="{56B9EC1D-385E-4148-901F-78D8002777C0}">
        <c16r3:dataDisplayOptions16>
          <c16r3:dispNaAsBlank val="1"/>
        </c16r3:dataDisplayOptions16>
      </c:ext>
    </c:extLst>
  </c:chart>
  <c:spPr>
    <a:noFill/>
    <a:ln>
      <a:noFill/>
    </a:ln>
    <a:effectLst/>
  </c:spPr>
  <c:txPr>
    <a:bodyPr/>
    <a:lstStyle/>
    <a:p>
      <a:pPr>
        <a:defRPr/>
      </a:pPr>
      <a:endParaRPr lang="ja-JP"/>
    </a:p>
  </c:txPr>
  <c:externalData r:id="rId4">
    <c:autoUpdate val="0"/>
  </c:externalData>
  <c:userShapes r:id="rId5"/>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drawing1.xml><?xml version="1.0" encoding="utf-8"?>
<c:userShapes xmlns:c="http://schemas.openxmlformats.org/drawingml/2006/chart">
  <cdr:relSizeAnchor xmlns:cdr="http://schemas.openxmlformats.org/drawingml/2006/chartDrawing">
    <cdr:from>
      <cdr:x>0.94088</cdr:x>
      <cdr:y>0.10188</cdr:y>
    </cdr:from>
    <cdr:to>
      <cdr:x>0.98876</cdr:x>
      <cdr:y>0.16333</cdr:y>
    </cdr:to>
    <cdr:sp macro="" textlink="">
      <cdr:nvSpPr>
        <cdr:cNvPr id="2" name="テキスト ボックス 1">
          <a:extLst xmlns:a="http://schemas.openxmlformats.org/drawingml/2006/main">
            <a:ext uri="{FF2B5EF4-FFF2-40B4-BE49-F238E27FC236}">
              <a16:creationId xmlns:a16="http://schemas.microsoft.com/office/drawing/2014/main" id="{739522AE-AF0F-4D39-BE65-028CF6C70A5E}"/>
            </a:ext>
          </a:extLst>
        </cdr:cNvPr>
        <cdr:cNvSpPr txBox="1"/>
      </cdr:nvSpPr>
      <cdr:spPr>
        <a:xfrm xmlns:a="http://schemas.openxmlformats.org/drawingml/2006/main">
          <a:off x="8081825" y="396088"/>
          <a:ext cx="411300" cy="23891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altLang="ja-JP" sz="1100"/>
            <a:t>(%)</a:t>
          </a:r>
          <a:endParaRPr lang="ja-JP" altLang="en-US" sz="1100"/>
        </a:p>
      </cdr:txBody>
    </cdr:sp>
  </cdr:relSizeAnchor>
</c:userShap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1143000" y="1122363"/>
            <a:ext cx="6858000" cy="2387600"/>
          </a:xfrm>
        </p:spPr>
        <p:txBody>
          <a:bodyPr anchor="b"/>
          <a:lstStyle>
            <a:lvl1pPr algn="ctr">
              <a:defRPr sz="4500"/>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A5227398-84F9-4929-96F8-BEEDE4153642}"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C8FEEB-3444-46DA-B750-AF06D17C4396}" type="slidenum">
              <a:rPr kumimoji="1" lang="ja-JP" altLang="en-US" smtClean="0"/>
              <a:t>‹#›</a:t>
            </a:fld>
            <a:endParaRPr kumimoji="1" lang="ja-JP" altLang="en-US"/>
          </a:p>
        </p:txBody>
      </p:sp>
    </p:spTree>
    <p:extLst>
      <p:ext uri="{BB962C8B-B14F-4D97-AF65-F5344CB8AC3E}">
        <p14:creationId xmlns:p14="http://schemas.microsoft.com/office/powerpoint/2010/main" val="19443909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227398-84F9-4929-96F8-BEEDE4153642}"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C8FEEB-3444-46DA-B750-AF06D17C4396}" type="slidenum">
              <a:rPr kumimoji="1" lang="ja-JP" altLang="en-US" smtClean="0"/>
              <a:t>‹#›</a:t>
            </a:fld>
            <a:endParaRPr kumimoji="1" lang="ja-JP" altLang="en-US"/>
          </a:p>
        </p:txBody>
      </p:sp>
    </p:spTree>
    <p:extLst>
      <p:ext uri="{BB962C8B-B14F-4D97-AF65-F5344CB8AC3E}">
        <p14:creationId xmlns:p14="http://schemas.microsoft.com/office/powerpoint/2010/main" val="5633597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543675" y="365125"/>
            <a:ext cx="1971675" cy="5811838"/>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28650" y="365125"/>
            <a:ext cx="5800725" cy="5811838"/>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227398-84F9-4929-96F8-BEEDE4153642}"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C8FEEB-3444-46DA-B750-AF06D17C4396}" type="slidenum">
              <a:rPr kumimoji="1" lang="ja-JP" altLang="en-US" smtClean="0"/>
              <a:t>‹#›</a:t>
            </a:fld>
            <a:endParaRPr kumimoji="1" lang="ja-JP" altLang="en-US"/>
          </a:p>
        </p:txBody>
      </p:sp>
    </p:spTree>
    <p:extLst>
      <p:ext uri="{BB962C8B-B14F-4D97-AF65-F5344CB8AC3E}">
        <p14:creationId xmlns:p14="http://schemas.microsoft.com/office/powerpoint/2010/main" val="894152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031" name="Rectangle 7"/>
          <p:cNvSpPr>
            <a:spLocks noGrp="1" noChangeArrowheads="1"/>
          </p:cNvSpPr>
          <p:nvPr>
            <p:ph type="ctrTitle"/>
          </p:nvPr>
        </p:nvSpPr>
        <p:spPr>
          <a:xfrm>
            <a:off x="3581400" y="1066800"/>
            <a:ext cx="5181600" cy="2209800"/>
          </a:xfrm>
        </p:spPr>
        <p:txBody>
          <a:bodyPr/>
          <a:lstStyle>
            <a:lvl1pPr algn="r">
              <a:defRPr sz="1500"/>
            </a:lvl1pPr>
          </a:lstStyle>
          <a:p>
            <a:pPr lvl="0"/>
            <a:r>
              <a:rPr lang="ja-JP" altLang="en-US" noProof="0" dirty="0"/>
              <a:t>マスター タイトルの書式設定</a:t>
            </a:r>
          </a:p>
        </p:txBody>
      </p:sp>
      <p:sp>
        <p:nvSpPr>
          <p:cNvPr id="1032" name="Rectangle 8"/>
          <p:cNvSpPr>
            <a:spLocks noGrp="1" noChangeArrowheads="1"/>
          </p:cNvSpPr>
          <p:nvPr>
            <p:ph type="subTitle" idx="1"/>
          </p:nvPr>
        </p:nvSpPr>
        <p:spPr>
          <a:xfrm>
            <a:off x="5410200" y="5949950"/>
            <a:ext cx="3352800" cy="755650"/>
          </a:xfrm>
          <a:ln>
            <a:noFill/>
          </a:ln>
          <a:extLst>
            <a:ext uri="{91240B29-F687-4F45-9708-019B960494DF}">
              <a14:hiddenLine xmlns:a14="http://schemas.microsoft.com/office/drawing/2010/main" w="9525">
                <a:solidFill>
                  <a:schemeClr val="tx1"/>
                </a:solidFill>
                <a:miter lim="800000"/>
                <a:headEnd/>
                <a:tailEnd/>
              </a14:hiddenLine>
            </a:ext>
          </a:extLst>
        </p:spPr>
        <p:txBody>
          <a:bodyPr/>
          <a:lstStyle>
            <a:lvl1pPr marL="0" indent="0" algn="r">
              <a:buFont typeface="Wingdings" pitchFamily="2" charset="2"/>
              <a:buNone/>
              <a:defRPr sz="1050"/>
            </a:lvl1pPr>
          </a:lstStyle>
          <a:p>
            <a:pPr lvl="0"/>
            <a:r>
              <a:rPr lang="ja-JP" altLang="en-US" noProof="0"/>
              <a:t>マスター サブタイトルの書式設定</a:t>
            </a:r>
          </a:p>
        </p:txBody>
      </p:sp>
      <p:sp>
        <p:nvSpPr>
          <p:cNvPr id="4" name="正方形/長方形 3"/>
          <p:cNvSpPr/>
          <p:nvPr userDrawn="1"/>
        </p:nvSpPr>
        <p:spPr bwMode="auto">
          <a:xfrm>
            <a:off x="0" y="0"/>
            <a:ext cx="1277634" cy="6858000"/>
          </a:xfrm>
          <a:prstGeom prst="rect">
            <a:avLst/>
          </a:prstGeom>
          <a:solidFill>
            <a:srgbClr val="6475BC"/>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sp>
        <p:nvSpPr>
          <p:cNvPr id="9" name="正方形/長方形 8"/>
          <p:cNvSpPr/>
          <p:nvPr userDrawn="1"/>
        </p:nvSpPr>
        <p:spPr bwMode="auto">
          <a:xfrm>
            <a:off x="1277857" y="0"/>
            <a:ext cx="323813" cy="6858000"/>
          </a:xfrm>
          <a:prstGeom prst="rect">
            <a:avLst/>
          </a:prstGeom>
          <a:solidFill>
            <a:srgbClr val="2A3151"/>
          </a:solidFill>
          <a:ln w="9525" cap="flat" cmpd="sng" algn="ctr">
            <a:no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chemeClr val="tx1"/>
              </a:solidFill>
              <a:effectLst/>
              <a:latin typeface="Times New Roman" pitchFamily="18" charset="0"/>
              <a:ea typeface="メイリオ" pitchFamily="50" charset="-128"/>
              <a:cs typeface="メイリオ" pitchFamily="50" charset="-128"/>
            </a:endParaRPr>
          </a:p>
        </p:txBody>
      </p:sp>
      <p:grpSp>
        <p:nvGrpSpPr>
          <p:cNvPr id="13" name="グループ化 12"/>
          <p:cNvGrpSpPr/>
          <p:nvPr userDrawn="1"/>
        </p:nvGrpSpPr>
        <p:grpSpPr>
          <a:xfrm>
            <a:off x="6178" y="4118254"/>
            <a:ext cx="1763420" cy="1852619"/>
            <a:chOff x="7680176" y="-2419200"/>
            <a:chExt cx="2765193" cy="1852619"/>
          </a:xfrm>
        </p:grpSpPr>
        <p:sp>
          <p:nvSpPr>
            <p:cNvPr id="5" name="正方形/長方形 4"/>
            <p:cNvSpPr/>
            <p:nvPr userDrawn="1"/>
          </p:nvSpPr>
          <p:spPr bwMode="auto">
            <a:xfrm>
              <a:off x="7680176" y="-2328396"/>
              <a:ext cx="2533847" cy="1761815"/>
            </a:xfrm>
            <a:prstGeom prst="rect">
              <a:avLst/>
            </a:prstGeom>
            <a:noFill/>
            <a:ln w="9525" cap="flat" cmpd="sng" algn="ctr">
              <a:no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1" i="0" u="none" strike="noStrike" cap="none" normalizeH="0" baseline="0">
                <a:ln>
                  <a:noFill/>
                </a:ln>
                <a:solidFill>
                  <a:schemeClr val="tx1">
                    <a:alpha val="4000"/>
                  </a:schemeClr>
                </a:solidFill>
                <a:effectLst/>
                <a:latin typeface="Times New Roman" pitchFamily="18" charset="0"/>
                <a:ea typeface="メイリオ" pitchFamily="50" charset="-128"/>
                <a:cs typeface="メイリオ" pitchFamily="50" charset="-128"/>
              </a:endParaRPr>
            </a:p>
          </p:txBody>
        </p:sp>
        <p:sp>
          <p:nvSpPr>
            <p:cNvPr id="7" name="テキスト ボックス 6"/>
            <p:cNvSpPr txBox="1"/>
            <p:nvPr userDrawn="1"/>
          </p:nvSpPr>
          <p:spPr>
            <a:xfrm>
              <a:off x="8240748" y="-2419200"/>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9.58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4" name="テキスト ボックス 13"/>
            <p:cNvSpPr txBox="1"/>
            <p:nvPr userDrawn="1"/>
          </p:nvSpPr>
          <p:spPr>
            <a:xfrm>
              <a:off x="7680176" y="-220367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9.65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5" name="テキスト ボックス 14"/>
            <p:cNvSpPr txBox="1"/>
            <p:nvPr userDrawn="1"/>
          </p:nvSpPr>
          <p:spPr>
            <a:xfrm>
              <a:off x="8115608" y="-1965834"/>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7.23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6" name="テキスト ボックス 15"/>
            <p:cNvSpPr txBox="1"/>
            <p:nvPr userDrawn="1"/>
          </p:nvSpPr>
          <p:spPr>
            <a:xfrm>
              <a:off x="7960460" y="-1739877"/>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6.59</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7" name="テキスト ボックス 16"/>
            <p:cNvSpPr txBox="1"/>
            <p:nvPr userDrawn="1"/>
          </p:nvSpPr>
          <p:spPr>
            <a:xfrm>
              <a:off x="8474436" y="-152809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7.35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8" name="テキスト ボックス 17"/>
            <p:cNvSpPr txBox="1"/>
            <p:nvPr userDrawn="1"/>
          </p:nvSpPr>
          <p:spPr>
            <a:xfrm>
              <a:off x="9023020" y="-1746298"/>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8.21</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19" name="テキスト ボックス 18"/>
            <p:cNvSpPr txBox="1"/>
            <p:nvPr userDrawn="1"/>
          </p:nvSpPr>
          <p:spPr>
            <a:xfrm>
              <a:off x="9191893" y="-1939242"/>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9.44</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0" name="テキスト ボックス 19"/>
            <p:cNvSpPr txBox="1"/>
            <p:nvPr userDrawn="1"/>
          </p:nvSpPr>
          <p:spPr>
            <a:xfrm>
              <a:off x="8587555" y="-215837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1" name="テキスト ボックス 20"/>
            <p:cNvSpPr txBox="1"/>
            <p:nvPr userDrawn="1"/>
          </p:nvSpPr>
          <p:spPr>
            <a:xfrm>
              <a:off x="9098349" y="-239009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5.68</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2" name="テキスト ボックス 21"/>
            <p:cNvSpPr txBox="1"/>
            <p:nvPr userDrawn="1"/>
          </p:nvSpPr>
          <p:spPr>
            <a:xfrm>
              <a:off x="7812268" y="-132276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8.43</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3" name="テキスト ボックス 22"/>
            <p:cNvSpPr txBox="1"/>
            <p:nvPr userDrawn="1"/>
          </p:nvSpPr>
          <p:spPr>
            <a:xfrm>
              <a:off x="8147834" y="-1088013"/>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4.22</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4" name="テキスト ボックス 23"/>
            <p:cNvSpPr txBox="1"/>
            <p:nvPr userDrawn="1"/>
          </p:nvSpPr>
          <p:spPr>
            <a:xfrm>
              <a:off x="8754184" y="-1206881"/>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6.35</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sp>
          <p:nvSpPr>
            <p:cNvPr id="25" name="テキスト ボックス 24"/>
            <p:cNvSpPr txBox="1"/>
            <p:nvPr userDrawn="1"/>
          </p:nvSpPr>
          <p:spPr>
            <a:xfrm>
              <a:off x="9311212" y="-1375675"/>
              <a:ext cx="1134157" cy="461665"/>
            </a:xfrm>
            <a:prstGeom prst="rect">
              <a:avLst/>
            </a:prstGeom>
            <a:noFill/>
            <a:ln>
              <a:noFill/>
            </a:ln>
          </p:spPr>
          <p:txBody>
            <a:bodyPr wrap="none" rtlCol="0">
              <a:spAutoFit/>
            </a:bodyPr>
            <a:lstStyle/>
            <a:p>
              <a:r>
                <a:rPr kumimoji="1" lang="en-US" altLang="ja-JP" sz="2400" b="1" dirty="0">
                  <a:solidFill>
                    <a:schemeClr val="tx1">
                      <a:alpha val="4000"/>
                    </a:schemeClr>
                  </a:solidFill>
                  <a:latin typeface="Times New Roman" panose="02020603050405020304" pitchFamily="18" charset="0"/>
                  <a:cs typeface="Times New Roman" panose="02020603050405020304" pitchFamily="18" charset="0"/>
                </a:rPr>
                <a:t>9.76</a:t>
              </a:r>
              <a:endParaRPr kumimoji="1" lang="ja-JP" altLang="en-US" sz="2400" b="1" dirty="0">
                <a:solidFill>
                  <a:schemeClr val="tx1">
                    <a:alpha val="4000"/>
                  </a:schemeClr>
                </a:solidFill>
                <a:latin typeface="Times New Roman" panose="02020603050405020304" pitchFamily="18" charset="0"/>
                <a:cs typeface="Times New Roman" panose="02020603050405020304" pitchFamily="18" charset="0"/>
              </a:endParaRPr>
            </a:p>
          </p:txBody>
        </p:sp>
      </p:grpSp>
      <p:cxnSp>
        <p:nvCxnSpPr>
          <p:cNvPr id="27" name="直線コネクタ 26"/>
          <p:cNvCxnSpPr/>
          <p:nvPr userDrawn="1"/>
        </p:nvCxnSpPr>
        <p:spPr bwMode="auto">
          <a:xfrm>
            <a:off x="0" y="4147358"/>
            <a:ext cx="1601670" cy="1722"/>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userDrawn="1"/>
        </p:nvCxnSpPr>
        <p:spPr bwMode="auto">
          <a:xfrm>
            <a:off x="0" y="5949951"/>
            <a:ext cx="1622064" cy="5251"/>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2" name="直線コネクタ 31"/>
          <p:cNvCxnSpPr/>
          <p:nvPr userDrawn="1"/>
        </p:nvCxnSpPr>
        <p:spPr bwMode="auto">
          <a:xfrm>
            <a:off x="0" y="6237312"/>
            <a:ext cx="1647340" cy="0"/>
          </a:xfrm>
          <a:prstGeom prst="line">
            <a:avLst/>
          </a:prstGeom>
          <a:noFill/>
          <a:ln w="28575" cap="flat" cmpd="sng" algn="ctr">
            <a:solidFill>
              <a:schemeClr val="bg1"/>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26" name="図 25"/>
          <p:cNvPicPr>
            <a:picLocks noChangeAspect="1"/>
          </p:cNvPicPr>
          <p:nvPr userDrawn="1"/>
        </p:nvPicPr>
        <p:blipFill>
          <a:blip r:embed="rId2"/>
          <a:stretch>
            <a:fillRect/>
          </a:stretch>
        </p:blipFill>
        <p:spPr>
          <a:xfrm>
            <a:off x="3095625" y="4327965"/>
            <a:ext cx="6048375" cy="1524000"/>
          </a:xfrm>
          <a:prstGeom prst="rect">
            <a:avLst/>
          </a:prstGeom>
        </p:spPr>
      </p:pic>
      <p:pic>
        <p:nvPicPr>
          <p:cNvPr id="28" name="図 2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7746159" y="148905"/>
            <a:ext cx="1228103" cy="474120"/>
          </a:xfrm>
          <a:prstGeom prst="rect">
            <a:avLst/>
          </a:prstGeom>
        </p:spPr>
      </p:pic>
    </p:spTree>
    <p:extLst>
      <p:ext uri="{BB962C8B-B14F-4D97-AF65-F5344CB8AC3E}">
        <p14:creationId xmlns:p14="http://schemas.microsoft.com/office/powerpoint/2010/main" val="12280184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タイトルと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6561613"/>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1_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a:xfrm>
            <a:off x="4953000" y="1981200"/>
            <a:ext cx="3657600" cy="434340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02393661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ja-JP" altLang="en-US" dirty="0"/>
          </a:p>
        </p:txBody>
      </p:sp>
      <p:sp>
        <p:nvSpPr>
          <p:cNvPr id="4" name="コンテンツ プレースホルダー 3"/>
          <p:cNvSpPr>
            <a:spLocks noGrp="1"/>
          </p:cNvSpPr>
          <p:nvPr>
            <p:ph sz="half" idx="2"/>
          </p:nvPr>
        </p:nvSpPr>
        <p:spPr>
          <a:xfrm>
            <a:off x="4610100" y="1981200"/>
            <a:ext cx="3771900" cy="4191000"/>
          </a:xfrm>
        </p:spPr>
        <p:txBody>
          <a:bodyPr/>
          <a:lstStyle>
            <a:lvl1pPr>
              <a:defRPr sz="1050"/>
            </a:lvl1pPr>
            <a:lvl2pPr>
              <a:defRPr sz="900"/>
            </a:lvl2pPr>
            <a:lvl3pPr>
              <a:defRPr sz="825"/>
            </a:lvl3pPr>
            <a:lvl4pPr>
              <a:defRPr sz="788"/>
            </a:lvl4pPr>
            <a:lvl5pPr>
              <a:defRPr sz="788"/>
            </a:lvl5pPr>
            <a:lvl6pPr>
              <a:defRPr sz="1350"/>
            </a:lvl6pPr>
            <a:lvl7pPr>
              <a:defRPr sz="1350"/>
            </a:lvl7pPr>
            <a:lvl8pPr>
              <a:defRPr sz="1350"/>
            </a:lvl8pPr>
            <a:lvl9pPr>
              <a:defRPr sz="135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Tree>
    <p:extLst>
      <p:ext uri="{BB962C8B-B14F-4D97-AF65-F5344CB8AC3E}">
        <p14:creationId xmlns:p14="http://schemas.microsoft.com/office/powerpoint/2010/main" val="22864153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Tree>
    <p:extLst>
      <p:ext uri="{BB962C8B-B14F-4D97-AF65-F5344CB8AC3E}">
        <p14:creationId xmlns:p14="http://schemas.microsoft.com/office/powerpoint/2010/main" val="135471294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64435388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a:xfrm>
            <a:off x="990600" y="3048000"/>
            <a:ext cx="7162800" cy="381000"/>
          </a:xfrm>
        </p:spPr>
        <p:txBody>
          <a:bodyPr/>
          <a:lstStyle>
            <a:lvl1pPr algn="ctr">
              <a:defRPr b="1"/>
            </a:lvl1pPr>
          </a:lstStyle>
          <a:p>
            <a:r>
              <a:rPr kumimoji="1" lang="ja-JP" altLang="en-US"/>
              <a:t>マスター タイトルの書式設定</a:t>
            </a:r>
          </a:p>
        </p:txBody>
      </p:sp>
    </p:spTree>
    <p:extLst>
      <p:ext uri="{BB962C8B-B14F-4D97-AF65-F5344CB8AC3E}">
        <p14:creationId xmlns:p14="http://schemas.microsoft.com/office/powerpoint/2010/main" val="153132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A5227398-84F9-4929-96F8-BEEDE4153642}"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C8FEEB-3444-46DA-B750-AF06D17C4396}" type="slidenum">
              <a:rPr kumimoji="1" lang="ja-JP" altLang="en-US" smtClean="0"/>
              <a:t>‹#›</a:t>
            </a:fld>
            <a:endParaRPr kumimoji="1" lang="ja-JP" altLang="en-US"/>
          </a:p>
        </p:txBody>
      </p:sp>
    </p:spTree>
    <p:extLst>
      <p:ext uri="{BB962C8B-B14F-4D97-AF65-F5344CB8AC3E}">
        <p14:creationId xmlns:p14="http://schemas.microsoft.com/office/powerpoint/2010/main" val="37667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623888" y="1709739"/>
            <a:ext cx="7886700" cy="2852737"/>
          </a:xfrm>
        </p:spPr>
        <p:txBody>
          <a:bodyPr anchor="b"/>
          <a:lstStyle>
            <a:lvl1pPr>
              <a:defRPr sz="4500"/>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A5227398-84F9-4929-96F8-BEEDE4153642}" type="datetimeFigureOut">
              <a:rPr kumimoji="1" lang="ja-JP" altLang="en-US" smtClean="0"/>
              <a:t>2022/9/14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8FC8FEEB-3444-46DA-B750-AF06D17C4396}" type="slidenum">
              <a:rPr kumimoji="1" lang="ja-JP" altLang="en-US" smtClean="0"/>
              <a:t>‹#›</a:t>
            </a:fld>
            <a:endParaRPr kumimoji="1" lang="ja-JP" altLang="en-US"/>
          </a:p>
        </p:txBody>
      </p:sp>
    </p:spTree>
    <p:extLst>
      <p:ext uri="{BB962C8B-B14F-4D97-AF65-F5344CB8AC3E}">
        <p14:creationId xmlns:p14="http://schemas.microsoft.com/office/powerpoint/2010/main" val="16336657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286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29150" y="1825625"/>
            <a:ext cx="3886200" cy="435133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A5227398-84F9-4929-96F8-BEEDE4153642}"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FC8FEEB-3444-46DA-B750-AF06D17C4396}" type="slidenum">
              <a:rPr kumimoji="1" lang="ja-JP" altLang="en-US" smtClean="0"/>
              <a:t>‹#›</a:t>
            </a:fld>
            <a:endParaRPr kumimoji="1" lang="ja-JP" altLang="en-US"/>
          </a:p>
        </p:txBody>
      </p:sp>
    </p:spTree>
    <p:extLst>
      <p:ext uri="{BB962C8B-B14F-4D97-AF65-F5344CB8AC3E}">
        <p14:creationId xmlns:p14="http://schemas.microsoft.com/office/powerpoint/2010/main" val="3481243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365126"/>
            <a:ext cx="7886700" cy="1325563"/>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29842" y="2505075"/>
            <a:ext cx="3868340"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29150" y="2505075"/>
            <a:ext cx="3887391" cy="3684588"/>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A5227398-84F9-4929-96F8-BEEDE4153642}" type="datetimeFigureOut">
              <a:rPr kumimoji="1" lang="ja-JP" altLang="en-US" smtClean="0"/>
              <a:t>2022/9/14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8FC8FEEB-3444-46DA-B750-AF06D17C4396}" type="slidenum">
              <a:rPr kumimoji="1" lang="ja-JP" altLang="en-US" smtClean="0"/>
              <a:t>‹#›</a:t>
            </a:fld>
            <a:endParaRPr kumimoji="1" lang="ja-JP" altLang="en-US"/>
          </a:p>
        </p:txBody>
      </p:sp>
    </p:spTree>
    <p:extLst>
      <p:ext uri="{BB962C8B-B14F-4D97-AF65-F5344CB8AC3E}">
        <p14:creationId xmlns:p14="http://schemas.microsoft.com/office/powerpoint/2010/main" val="1936936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A5227398-84F9-4929-96F8-BEEDE4153642}" type="datetimeFigureOut">
              <a:rPr kumimoji="1" lang="ja-JP" altLang="en-US" smtClean="0"/>
              <a:t>2022/9/14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8FC8FEEB-3444-46DA-B750-AF06D17C4396}" type="slidenum">
              <a:rPr kumimoji="1" lang="ja-JP" altLang="en-US" smtClean="0"/>
              <a:t>‹#›</a:t>
            </a:fld>
            <a:endParaRPr kumimoji="1" lang="ja-JP" altLang="en-US"/>
          </a:p>
        </p:txBody>
      </p:sp>
    </p:spTree>
    <p:extLst>
      <p:ext uri="{BB962C8B-B14F-4D97-AF65-F5344CB8AC3E}">
        <p14:creationId xmlns:p14="http://schemas.microsoft.com/office/powerpoint/2010/main" val="2612024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A5227398-84F9-4929-96F8-BEEDE4153642}" type="datetimeFigureOut">
              <a:rPr kumimoji="1" lang="ja-JP" altLang="en-US" smtClean="0"/>
              <a:t>2022/9/14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8FC8FEEB-3444-46DA-B750-AF06D17C4396}" type="slidenum">
              <a:rPr kumimoji="1" lang="ja-JP" altLang="en-US" smtClean="0"/>
              <a:t>‹#›</a:t>
            </a:fld>
            <a:endParaRPr kumimoji="1" lang="ja-JP" altLang="en-US"/>
          </a:p>
        </p:txBody>
      </p:sp>
    </p:spTree>
    <p:extLst>
      <p:ext uri="{BB962C8B-B14F-4D97-AF65-F5344CB8AC3E}">
        <p14:creationId xmlns:p14="http://schemas.microsoft.com/office/powerpoint/2010/main" val="11469544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5227398-84F9-4929-96F8-BEEDE4153642}"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FC8FEEB-3444-46DA-B750-AF06D17C4396}" type="slidenum">
              <a:rPr kumimoji="1" lang="ja-JP" altLang="en-US" smtClean="0"/>
              <a:t>‹#›</a:t>
            </a:fld>
            <a:endParaRPr kumimoji="1" lang="ja-JP" altLang="en-US"/>
          </a:p>
        </p:txBody>
      </p:sp>
    </p:spTree>
    <p:extLst>
      <p:ext uri="{BB962C8B-B14F-4D97-AF65-F5344CB8AC3E}">
        <p14:creationId xmlns:p14="http://schemas.microsoft.com/office/powerpoint/2010/main" val="12787068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629841" y="457200"/>
            <a:ext cx="2949178" cy="1600200"/>
          </a:xfrm>
        </p:spPr>
        <p:txBody>
          <a:bodyPr anchor="b"/>
          <a:lstStyle>
            <a:lvl1pPr>
              <a:defRPr sz="24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kumimoji="1" lang="ja-JP" altLang="en-US"/>
          </a:p>
        </p:txBody>
      </p:sp>
      <p:sp>
        <p:nvSpPr>
          <p:cNvPr id="4" name="テキスト プレースホルダー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A5227398-84F9-4929-96F8-BEEDE4153642}" type="datetimeFigureOut">
              <a:rPr kumimoji="1" lang="ja-JP" altLang="en-US" smtClean="0"/>
              <a:t>2022/9/14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8FC8FEEB-3444-46DA-B750-AF06D17C4396}" type="slidenum">
              <a:rPr kumimoji="1" lang="ja-JP" altLang="en-US" smtClean="0"/>
              <a:t>‹#›</a:t>
            </a:fld>
            <a:endParaRPr kumimoji="1" lang="ja-JP" altLang="en-US"/>
          </a:p>
        </p:txBody>
      </p:sp>
    </p:spTree>
    <p:extLst>
      <p:ext uri="{BB962C8B-B14F-4D97-AF65-F5344CB8AC3E}">
        <p14:creationId xmlns:p14="http://schemas.microsoft.com/office/powerpoint/2010/main" val="41613417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A5227398-84F9-4929-96F8-BEEDE4153642}" type="datetimeFigureOut">
              <a:rPr kumimoji="1" lang="ja-JP" altLang="en-US" smtClean="0"/>
              <a:t>2022/9/14</a:t>
            </a:fld>
            <a:endParaRPr kumimoji="1" lang="ja-JP" altLang="en-US"/>
          </a:p>
        </p:txBody>
      </p:sp>
      <p:sp>
        <p:nvSpPr>
          <p:cNvPr id="5" name="フッター プレースホルダー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8FC8FEEB-3444-46DA-B750-AF06D17C4396}" type="slidenum">
              <a:rPr kumimoji="1" lang="ja-JP" altLang="en-US" smtClean="0"/>
              <a:t>‹#›</a:t>
            </a:fld>
            <a:endParaRPr kumimoji="1" lang="ja-JP" altLang="en-US"/>
          </a:p>
        </p:txBody>
      </p:sp>
    </p:spTree>
    <p:extLst>
      <p:ext uri="{BB962C8B-B14F-4D97-AF65-F5344CB8AC3E}">
        <p14:creationId xmlns:p14="http://schemas.microsoft.com/office/powerpoint/2010/main" val="22599477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 name="正方形/長方形 9"/>
          <p:cNvSpPr/>
          <p:nvPr userDrawn="1"/>
        </p:nvSpPr>
        <p:spPr bwMode="auto">
          <a:xfrm>
            <a:off x="0" y="617851"/>
            <a:ext cx="9144000" cy="297848"/>
          </a:xfrm>
          <a:prstGeom prst="rect">
            <a:avLst/>
          </a:prstGeom>
          <a:solidFill>
            <a:srgbClr val="6475BC"/>
          </a:solidFill>
          <a:ln w="9525" cap="flat" cmpd="sng" algn="ctr">
            <a:solidFill>
              <a:srgbClr val="00468B"/>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dirty="0">
              <a:ln>
                <a:noFill/>
              </a:ln>
              <a:solidFill>
                <a:schemeClr val="tx1"/>
              </a:solidFill>
              <a:effectLst/>
              <a:latin typeface="Times New Roman" pitchFamily="18" charset="0"/>
              <a:ea typeface="メイリオ" pitchFamily="50" charset="-128"/>
              <a:cs typeface="メイリオ" pitchFamily="50" charset="-128"/>
            </a:endParaRPr>
          </a:p>
        </p:txBody>
      </p:sp>
      <p:sp>
        <p:nvSpPr>
          <p:cNvPr id="3083" name="Rectangle 1035"/>
          <p:cNvSpPr>
            <a:spLocks noChangeArrowheads="1"/>
          </p:cNvSpPr>
          <p:nvPr/>
        </p:nvSpPr>
        <p:spPr bwMode="auto">
          <a:xfrm>
            <a:off x="6300192" y="476673"/>
            <a:ext cx="2713125" cy="604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nchor="ctr"/>
          <a:lstStyle>
            <a:lvl1pPr defTabSz="958850">
              <a:defRPr kumimoji="1" sz="2400">
                <a:solidFill>
                  <a:schemeClr val="tx1"/>
                </a:solidFill>
                <a:latin typeface="Times New Roman" pitchFamily="18" charset="0"/>
                <a:ea typeface="ＭＳ Ｐゴシック" charset="-128"/>
              </a:defRPr>
            </a:lvl1pPr>
            <a:lvl2pPr defTabSz="958850">
              <a:defRPr kumimoji="1" sz="2400">
                <a:solidFill>
                  <a:schemeClr val="tx1"/>
                </a:solidFill>
                <a:latin typeface="Times New Roman" pitchFamily="18" charset="0"/>
                <a:ea typeface="ＭＳ Ｐゴシック" charset="-128"/>
              </a:defRPr>
            </a:lvl2pPr>
            <a:lvl3pPr defTabSz="958850">
              <a:defRPr kumimoji="1" sz="2400">
                <a:solidFill>
                  <a:schemeClr val="tx1"/>
                </a:solidFill>
                <a:latin typeface="Times New Roman" pitchFamily="18" charset="0"/>
                <a:ea typeface="ＭＳ Ｐゴシック" charset="-128"/>
              </a:defRPr>
            </a:lvl3pPr>
            <a:lvl4pPr defTabSz="958850">
              <a:defRPr kumimoji="1" sz="2400">
                <a:solidFill>
                  <a:schemeClr val="tx1"/>
                </a:solidFill>
                <a:latin typeface="Times New Roman" pitchFamily="18" charset="0"/>
                <a:ea typeface="ＭＳ Ｐゴシック" charset="-128"/>
              </a:defRPr>
            </a:lvl4pPr>
            <a:lvl5pPr defTabSz="958850">
              <a:defRPr kumimoji="1" sz="2400">
                <a:solidFill>
                  <a:schemeClr val="tx1"/>
                </a:solidFill>
                <a:latin typeface="Times New Roman" pitchFamily="18" charset="0"/>
                <a:ea typeface="ＭＳ Ｐゴシック" charset="-128"/>
              </a:defRPr>
            </a:lvl5pPr>
            <a:lvl6pPr marL="457200" defTabSz="958850" fontAlgn="base">
              <a:spcBef>
                <a:spcPct val="0"/>
              </a:spcBef>
              <a:spcAft>
                <a:spcPct val="0"/>
              </a:spcAft>
              <a:defRPr kumimoji="1" sz="2400">
                <a:solidFill>
                  <a:schemeClr val="tx1"/>
                </a:solidFill>
                <a:latin typeface="Times New Roman" pitchFamily="18" charset="0"/>
                <a:ea typeface="ＭＳ Ｐゴシック" charset="-128"/>
              </a:defRPr>
            </a:lvl6pPr>
            <a:lvl7pPr marL="914400" defTabSz="958850" fontAlgn="base">
              <a:spcBef>
                <a:spcPct val="0"/>
              </a:spcBef>
              <a:spcAft>
                <a:spcPct val="0"/>
              </a:spcAft>
              <a:defRPr kumimoji="1" sz="2400">
                <a:solidFill>
                  <a:schemeClr val="tx1"/>
                </a:solidFill>
                <a:latin typeface="Times New Roman" pitchFamily="18" charset="0"/>
                <a:ea typeface="ＭＳ Ｐゴシック" charset="-128"/>
              </a:defRPr>
            </a:lvl7pPr>
            <a:lvl8pPr marL="1371600" defTabSz="958850" fontAlgn="base">
              <a:spcBef>
                <a:spcPct val="0"/>
              </a:spcBef>
              <a:spcAft>
                <a:spcPct val="0"/>
              </a:spcAft>
              <a:defRPr kumimoji="1" sz="2400">
                <a:solidFill>
                  <a:schemeClr val="tx1"/>
                </a:solidFill>
                <a:latin typeface="Times New Roman" pitchFamily="18" charset="0"/>
                <a:ea typeface="ＭＳ Ｐゴシック" charset="-128"/>
              </a:defRPr>
            </a:lvl8pPr>
            <a:lvl9pPr marL="1828800" defTabSz="958850"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r>
              <a:rPr lang="en-US" altLang="ja-JP" sz="1050" i="1" dirty="0" err="1">
                <a:solidFill>
                  <a:schemeClr val="bg1"/>
                </a:solidFill>
                <a:ea typeface="ＭＳ Ｐゴシック" charset="-128"/>
              </a:rPr>
              <a:t>BroadBand</a:t>
            </a:r>
            <a:r>
              <a:rPr lang="en-US" altLang="ja-JP" sz="1050" i="1" dirty="0">
                <a:solidFill>
                  <a:schemeClr val="bg1"/>
                </a:solidFill>
                <a:ea typeface="ＭＳ Ｐゴシック" charset="-128"/>
              </a:rPr>
              <a:t> Security</a:t>
            </a:r>
            <a:endParaRPr kumimoji="0" lang="en-US" altLang="ja-JP" sz="1050" i="1" dirty="0">
              <a:solidFill>
                <a:schemeClr val="bg1"/>
              </a:solidFill>
            </a:endParaRPr>
          </a:p>
        </p:txBody>
      </p:sp>
      <p:sp>
        <p:nvSpPr>
          <p:cNvPr id="3084" name="Rectangle 1036"/>
          <p:cNvSpPr>
            <a:spLocks noChangeArrowheads="1"/>
          </p:cNvSpPr>
          <p:nvPr/>
        </p:nvSpPr>
        <p:spPr bwMode="auto">
          <a:xfrm>
            <a:off x="8305800" y="6551623"/>
            <a:ext cx="533400" cy="3063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71834" tIns="35918" rIns="71834" bIns="35918"/>
          <a:lstStyle>
            <a:lvl1pPr defTabSz="858838">
              <a:defRPr kumimoji="1" sz="2400">
                <a:solidFill>
                  <a:schemeClr val="tx1"/>
                </a:solidFill>
                <a:latin typeface="Times New Roman" pitchFamily="18" charset="0"/>
                <a:ea typeface="ＭＳ Ｐゴシック" charset="-128"/>
              </a:defRPr>
            </a:lvl1pPr>
            <a:lvl2pPr marL="430213" defTabSz="858838">
              <a:defRPr kumimoji="1" sz="2400">
                <a:solidFill>
                  <a:schemeClr val="tx1"/>
                </a:solidFill>
                <a:latin typeface="Times New Roman" pitchFamily="18" charset="0"/>
                <a:ea typeface="ＭＳ Ｐゴシック" charset="-128"/>
              </a:defRPr>
            </a:lvl2pPr>
            <a:lvl3pPr marL="858838" defTabSz="858838">
              <a:defRPr kumimoji="1" sz="2400">
                <a:solidFill>
                  <a:schemeClr val="tx1"/>
                </a:solidFill>
                <a:latin typeface="Times New Roman" pitchFamily="18" charset="0"/>
                <a:ea typeface="ＭＳ Ｐゴシック" charset="-128"/>
              </a:defRPr>
            </a:lvl3pPr>
            <a:lvl4pPr marL="1289050" defTabSz="858838">
              <a:defRPr kumimoji="1" sz="2400">
                <a:solidFill>
                  <a:schemeClr val="tx1"/>
                </a:solidFill>
                <a:latin typeface="Times New Roman" pitchFamily="18" charset="0"/>
                <a:ea typeface="ＭＳ Ｐゴシック" charset="-128"/>
              </a:defRPr>
            </a:lvl4pPr>
            <a:lvl5pPr marL="1719263" defTabSz="858838">
              <a:defRPr kumimoji="1" sz="2400">
                <a:solidFill>
                  <a:schemeClr val="tx1"/>
                </a:solidFill>
                <a:latin typeface="Times New Roman" pitchFamily="18" charset="0"/>
                <a:ea typeface="ＭＳ Ｐゴシック" charset="-128"/>
              </a:defRPr>
            </a:lvl5pPr>
            <a:lvl6pPr marL="2176463" defTabSz="858838" fontAlgn="base">
              <a:spcBef>
                <a:spcPct val="0"/>
              </a:spcBef>
              <a:spcAft>
                <a:spcPct val="0"/>
              </a:spcAft>
              <a:defRPr kumimoji="1" sz="2400">
                <a:solidFill>
                  <a:schemeClr val="tx1"/>
                </a:solidFill>
                <a:latin typeface="Times New Roman" pitchFamily="18" charset="0"/>
                <a:ea typeface="ＭＳ Ｐゴシック" charset="-128"/>
              </a:defRPr>
            </a:lvl6pPr>
            <a:lvl7pPr marL="2633663" defTabSz="858838" fontAlgn="base">
              <a:spcBef>
                <a:spcPct val="0"/>
              </a:spcBef>
              <a:spcAft>
                <a:spcPct val="0"/>
              </a:spcAft>
              <a:defRPr kumimoji="1" sz="2400">
                <a:solidFill>
                  <a:schemeClr val="tx1"/>
                </a:solidFill>
                <a:latin typeface="Times New Roman" pitchFamily="18" charset="0"/>
                <a:ea typeface="ＭＳ Ｐゴシック" charset="-128"/>
              </a:defRPr>
            </a:lvl7pPr>
            <a:lvl8pPr marL="3090863" defTabSz="858838" fontAlgn="base">
              <a:spcBef>
                <a:spcPct val="0"/>
              </a:spcBef>
              <a:spcAft>
                <a:spcPct val="0"/>
              </a:spcAft>
              <a:defRPr kumimoji="1" sz="2400">
                <a:solidFill>
                  <a:schemeClr val="tx1"/>
                </a:solidFill>
                <a:latin typeface="Times New Roman" pitchFamily="18" charset="0"/>
                <a:ea typeface="ＭＳ Ｐゴシック" charset="-128"/>
              </a:defRPr>
            </a:lvl8pPr>
            <a:lvl9pPr marL="3548063" defTabSz="858838" fontAlgn="base">
              <a:spcBef>
                <a:spcPct val="0"/>
              </a:spcBef>
              <a:spcAft>
                <a:spcPct val="0"/>
              </a:spcAft>
              <a:defRPr kumimoji="1" sz="2400">
                <a:solidFill>
                  <a:schemeClr val="tx1"/>
                </a:solidFill>
                <a:latin typeface="Times New Roman" pitchFamily="18" charset="0"/>
                <a:ea typeface="ＭＳ Ｐゴシック" charset="-128"/>
              </a:defRPr>
            </a:lvl9pPr>
          </a:lstStyle>
          <a:p>
            <a:pPr algn="r" eaLnBrk="0" hangingPunct="0"/>
            <a:fld id="{BE50395C-2FC9-48B5-976F-9B4E57B4A323}" type="slidenum">
              <a:rPr kumimoji="0" lang="en-US" altLang="ja-JP" sz="1050">
                <a:latin typeface="Century" pitchFamily="18" charset="0"/>
              </a:rPr>
              <a:pPr algn="r" eaLnBrk="0" hangingPunct="0"/>
              <a:t>‹#›</a:t>
            </a:fld>
            <a:endParaRPr kumimoji="0" lang="en-US" altLang="ja-JP" sz="1050">
              <a:latin typeface="Century" pitchFamily="18" charset="0"/>
            </a:endParaRPr>
          </a:p>
        </p:txBody>
      </p:sp>
      <p:sp>
        <p:nvSpPr>
          <p:cNvPr id="3085" name="Text Box 1037"/>
          <p:cNvSpPr txBox="1">
            <a:spLocks noChangeArrowheads="1"/>
          </p:cNvSpPr>
          <p:nvPr/>
        </p:nvSpPr>
        <p:spPr bwMode="auto">
          <a:xfrm>
            <a:off x="0" y="6613535"/>
            <a:ext cx="1752600"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ja-JP" sz="750" i="1">
                <a:ea typeface="ＭＳ Ｐゴシック" charset="-128"/>
              </a:rPr>
              <a:t>Strictly Confidential</a:t>
            </a:r>
          </a:p>
        </p:txBody>
      </p:sp>
      <p:sp>
        <p:nvSpPr>
          <p:cNvPr id="3086" name="Text Box 1038"/>
          <p:cNvSpPr txBox="1">
            <a:spLocks noChangeArrowheads="1"/>
          </p:cNvSpPr>
          <p:nvPr/>
        </p:nvSpPr>
        <p:spPr bwMode="auto">
          <a:xfrm>
            <a:off x="4283968" y="6613535"/>
            <a:ext cx="4250432" cy="2077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r">
              <a:spcBef>
                <a:spcPct val="50000"/>
              </a:spcBef>
            </a:pPr>
            <a:r>
              <a:rPr lang="en-US" altLang="ja-JP" sz="750" i="1" dirty="0">
                <a:ea typeface="ＭＳ Ｐゴシック" charset="-128"/>
              </a:rPr>
              <a:t>Copyright (C) 2022 </a:t>
            </a:r>
            <a:r>
              <a:rPr lang="en-US" altLang="ja-JP" sz="750" i="1" dirty="0" err="1">
                <a:ea typeface="ＭＳ Ｐゴシック" charset="-128"/>
              </a:rPr>
              <a:t>BroadBand</a:t>
            </a:r>
            <a:r>
              <a:rPr lang="en-US" altLang="ja-JP" sz="750" i="1" dirty="0">
                <a:ea typeface="ＭＳ Ｐゴシック" charset="-128"/>
              </a:rPr>
              <a:t> Security, Inc.</a:t>
            </a:r>
            <a:r>
              <a:rPr lang="ja-JP" altLang="en-US" sz="750" i="1" dirty="0">
                <a:ea typeface="ＭＳ Ｐゴシック" charset="-128"/>
              </a:rPr>
              <a:t> </a:t>
            </a:r>
            <a:r>
              <a:rPr lang="en-US" altLang="ja-JP" sz="750" i="1" dirty="0">
                <a:ea typeface="ＭＳ Ｐゴシック" charset="-128"/>
              </a:rPr>
              <a:t>All rights reserved.</a:t>
            </a:r>
          </a:p>
        </p:txBody>
      </p:sp>
      <p:sp>
        <p:nvSpPr>
          <p:cNvPr id="3074" name="Rectangle 1026"/>
          <p:cNvSpPr>
            <a:spLocks noGrp="1" noChangeArrowheads="1"/>
          </p:cNvSpPr>
          <p:nvPr>
            <p:ph type="title"/>
          </p:nvPr>
        </p:nvSpPr>
        <p:spPr bwMode="auto">
          <a:xfrm>
            <a:off x="228600" y="1219200"/>
            <a:ext cx="7162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3075" name="Rectangle 1027"/>
          <p:cNvSpPr>
            <a:spLocks noGrp="1" noChangeArrowheads="1"/>
          </p:cNvSpPr>
          <p:nvPr>
            <p:ph type="body" idx="1"/>
          </p:nvPr>
        </p:nvSpPr>
        <p:spPr bwMode="auto">
          <a:xfrm>
            <a:off x="685800" y="1981200"/>
            <a:ext cx="7696200" cy="4191000"/>
          </a:xfrm>
          <a:prstGeom prst="rect">
            <a:avLst/>
          </a:prstGeom>
          <a:noFill/>
          <a:ln w="9525">
            <a:solidFill>
              <a:schemeClr val="bg2"/>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2" name="正方形/長方形 1"/>
          <p:cNvSpPr/>
          <p:nvPr userDrawn="1"/>
        </p:nvSpPr>
        <p:spPr bwMode="auto">
          <a:xfrm>
            <a:off x="0" y="0"/>
            <a:ext cx="9144000" cy="620688"/>
          </a:xfrm>
          <a:prstGeom prst="rect">
            <a:avLst/>
          </a:prstGeom>
          <a:solidFill>
            <a:srgbClr val="2A3151"/>
          </a:solidFill>
          <a:ln w="9525" cap="flat" cmpd="sng" algn="ctr">
            <a:solidFill>
              <a:srgbClr val="2A3151"/>
            </a:solidFill>
            <a:prstDash val="solid"/>
            <a:round/>
            <a:headEnd type="none" w="med" len="med"/>
            <a:tailEnd type="none" w="med" len="med"/>
          </a:ln>
          <a:effectLst/>
        </p:spPr>
        <p:txBody>
          <a:bodyPr vert="horz" wrap="square" lIns="68580" tIns="34290" rIns="68580" bIns="34290" numCol="1" rtlCol="0" anchor="ctr" anchorCtr="0" compatLnSpc="1">
            <a:prstTxWarp prst="textNoShape">
              <a:avLst/>
            </a:prstTxWarp>
          </a:bodyPr>
          <a:lstStyle/>
          <a:p>
            <a:pPr marL="0" marR="0" indent="0" algn="l" defTabSz="685800" rtl="0" eaLnBrk="1" fontAlgn="base" latinLnBrk="0" hangingPunct="1">
              <a:lnSpc>
                <a:spcPct val="100000"/>
              </a:lnSpc>
              <a:spcBef>
                <a:spcPct val="0"/>
              </a:spcBef>
              <a:spcAft>
                <a:spcPct val="0"/>
              </a:spcAft>
              <a:buClrTx/>
              <a:buSzTx/>
              <a:buFontTx/>
              <a:buNone/>
              <a:tabLst/>
            </a:pPr>
            <a:endParaRPr kumimoji="1" lang="ja-JP" altLang="en-US" sz="900" b="0" i="0" u="none" strike="noStrike" cap="none" normalizeH="0" baseline="0">
              <a:ln>
                <a:noFill/>
              </a:ln>
              <a:solidFill>
                <a:srgbClr val="2A3151"/>
              </a:solidFill>
              <a:effectLst/>
              <a:latin typeface="Times New Roman" pitchFamily="18" charset="0"/>
              <a:ea typeface="メイリオ" pitchFamily="50" charset="-128"/>
              <a:cs typeface="メイリオ" pitchFamily="50" charset="-128"/>
            </a:endParaRPr>
          </a:p>
        </p:txBody>
      </p:sp>
      <p:pic>
        <p:nvPicPr>
          <p:cNvPr id="12" name="図 11"/>
          <p:cNvPicPr>
            <a:picLocks noChangeAspect="1"/>
          </p:cNvPicPr>
          <p:nvPr userDrawn="1"/>
        </p:nvPicPr>
        <p:blipFill>
          <a:blip r:embed="rId9" cstate="print">
            <a:extLst>
              <a:ext uri="{28A0092B-C50C-407E-A947-70E740481C1C}">
                <a14:useLocalDpi xmlns:a14="http://schemas.microsoft.com/office/drawing/2010/main" val="0"/>
              </a:ext>
            </a:extLst>
          </a:blip>
          <a:stretch>
            <a:fillRect/>
          </a:stretch>
        </p:blipFill>
        <p:spPr>
          <a:xfrm>
            <a:off x="84664" y="89652"/>
            <a:ext cx="1506800" cy="449396"/>
          </a:xfrm>
          <a:prstGeom prst="rect">
            <a:avLst/>
          </a:prstGeom>
        </p:spPr>
      </p:pic>
    </p:spTree>
    <p:extLst>
      <p:ext uri="{BB962C8B-B14F-4D97-AF65-F5344CB8AC3E}">
        <p14:creationId xmlns:p14="http://schemas.microsoft.com/office/powerpoint/2010/main" val="16396998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Lst>
  <p:timing>
    <p:tnLst>
      <p:par>
        <p:cTn id="1" dur="indefinite" restart="never" nodeType="tmRoot"/>
      </p:par>
    </p:tnLst>
  </p:timing>
  <p:txStyles>
    <p:titleStyle>
      <a:lvl1pPr algn="l" rtl="0" eaLnBrk="1" fontAlgn="base" hangingPunct="1">
        <a:spcBef>
          <a:spcPct val="0"/>
        </a:spcBef>
        <a:spcAft>
          <a:spcPct val="0"/>
        </a:spcAft>
        <a:defRPr kumimoji="1" sz="1200">
          <a:solidFill>
            <a:schemeClr val="tx2"/>
          </a:solidFill>
          <a:latin typeface="+mj-lt"/>
          <a:ea typeface="+mj-ea"/>
          <a:cs typeface="+mj-cs"/>
        </a:defRPr>
      </a:lvl1pPr>
      <a:lvl2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2pPr>
      <a:lvl3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3pPr>
      <a:lvl4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4pPr>
      <a:lvl5pPr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5pPr>
      <a:lvl6pPr marL="3429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6pPr>
      <a:lvl7pPr marL="6858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7pPr>
      <a:lvl8pPr marL="10287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8pPr>
      <a:lvl9pPr marL="1371600" algn="l" rtl="0" eaLnBrk="1" fontAlgn="base" hangingPunct="1">
        <a:spcBef>
          <a:spcPct val="0"/>
        </a:spcBef>
        <a:spcAft>
          <a:spcPct val="0"/>
        </a:spcAft>
        <a:defRPr kumimoji="1" sz="1200">
          <a:solidFill>
            <a:schemeClr val="tx2"/>
          </a:solidFill>
          <a:latin typeface="メイリオ" pitchFamily="50" charset="-128"/>
          <a:ea typeface="メイリオ" pitchFamily="50" charset="-128"/>
          <a:cs typeface="メイリオ" pitchFamily="50" charset="-128"/>
        </a:defRPr>
      </a:lvl9pPr>
    </p:titleStyle>
    <p:bodyStyle>
      <a:lvl1pPr marL="257175" indent="-257175" algn="l" rtl="0" eaLnBrk="1" fontAlgn="base" hangingPunct="1">
        <a:spcBef>
          <a:spcPct val="20000"/>
        </a:spcBef>
        <a:spcAft>
          <a:spcPct val="0"/>
        </a:spcAft>
        <a:buFont typeface="Wingdings" pitchFamily="2" charset="2"/>
        <a:buChar char="u"/>
        <a:defRPr kumimoji="1" sz="900">
          <a:solidFill>
            <a:schemeClr val="tx1"/>
          </a:solidFill>
          <a:latin typeface="+mn-lt"/>
          <a:ea typeface="+mn-ea"/>
          <a:cs typeface="+mn-cs"/>
        </a:defRPr>
      </a:lvl1pPr>
      <a:lvl2pPr marL="557213" indent="-214313" algn="l" rtl="0" eaLnBrk="1" fontAlgn="base" hangingPunct="1">
        <a:spcBef>
          <a:spcPct val="20000"/>
        </a:spcBef>
        <a:spcAft>
          <a:spcPct val="0"/>
        </a:spcAft>
        <a:buFont typeface="Wingdings" pitchFamily="2" charset="2"/>
        <a:buChar char="Ø"/>
        <a:defRPr kumimoji="1" sz="750">
          <a:solidFill>
            <a:schemeClr val="tx1"/>
          </a:solidFill>
          <a:latin typeface="+mn-lt"/>
          <a:ea typeface="+mn-ea"/>
          <a:cs typeface="+mn-cs"/>
        </a:defRPr>
      </a:lvl2pPr>
      <a:lvl3pPr marL="857250" indent="-171450" algn="l" rtl="0" eaLnBrk="1" fontAlgn="base" hangingPunct="1">
        <a:spcBef>
          <a:spcPct val="20000"/>
        </a:spcBef>
        <a:spcAft>
          <a:spcPct val="0"/>
        </a:spcAft>
        <a:buChar char="•"/>
        <a:defRPr kumimoji="1" sz="675">
          <a:solidFill>
            <a:schemeClr val="tx1"/>
          </a:solidFill>
          <a:latin typeface="+mn-lt"/>
          <a:ea typeface="+mn-ea"/>
          <a:cs typeface="+mn-cs"/>
        </a:defRPr>
      </a:lvl3pPr>
      <a:lvl4pPr marL="1200150" indent="-171450" algn="l" rtl="0" eaLnBrk="1" fontAlgn="base" hangingPunct="1">
        <a:spcBef>
          <a:spcPct val="20000"/>
        </a:spcBef>
        <a:spcAft>
          <a:spcPct val="0"/>
        </a:spcAft>
        <a:buChar char="–"/>
        <a:defRPr kumimoji="1" sz="600">
          <a:solidFill>
            <a:schemeClr val="tx1"/>
          </a:solidFill>
          <a:latin typeface="+mn-lt"/>
          <a:ea typeface="+mn-ea"/>
          <a:cs typeface="+mn-cs"/>
        </a:defRPr>
      </a:lvl4pPr>
      <a:lvl5pPr marL="1543050" indent="-171450" algn="l" rtl="0" eaLnBrk="1" fontAlgn="base" hangingPunct="1">
        <a:spcBef>
          <a:spcPct val="20000"/>
        </a:spcBef>
        <a:spcAft>
          <a:spcPct val="0"/>
        </a:spcAft>
        <a:buChar char="»"/>
        <a:defRPr kumimoji="1" sz="600">
          <a:solidFill>
            <a:schemeClr val="tx1"/>
          </a:solidFill>
          <a:latin typeface="+mn-lt"/>
          <a:ea typeface="+mn-ea"/>
          <a:cs typeface="+mn-cs"/>
        </a:defRPr>
      </a:lvl5pPr>
      <a:lvl6pPr marL="1885950" indent="-171450" algn="l" rtl="0" eaLnBrk="1" fontAlgn="base" hangingPunct="1">
        <a:spcBef>
          <a:spcPct val="20000"/>
        </a:spcBef>
        <a:spcAft>
          <a:spcPct val="0"/>
        </a:spcAft>
        <a:buChar char="»"/>
        <a:defRPr kumimoji="1" sz="600">
          <a:solidFill>
            <a:schemeClr val="tx1"/>
          </a:solidFill>
          <a:latin typeface="+mn-lt"/>
          <a:ea typeface="+mn-ea"/>
          <a:cs typeface="+mn-cs"/>
        </a:defRPr>
      </a:lvl6pPr>
      <a:lvl7pPr marL="2228850" indent="-171450" algn="l" rtl="0" eaLnBrk="1" fontAlgn="base" hangingPunct="1">
        <a:spcBef>
          <a:spcPct val="20000"/>
        </a:spcBef>
        <a:spcAft>
          <a:spcPct val="0"/>
        </a:spcAft>
        <a:buChar char="»"/>
        <a:defRPr kumimoji="1" sz="600">
          <a:solidFill>
            <a:schemeClr val="tx1"/>
          </a:solidFill>
          <a:latin typeface="+mn-lt"/>
          <a:ea typeface="+mn-ea"/>
          <a:cs typeface="+mn-cs"/>
        </a:defRPr>
      </a:lvl7pPr>
      <a:lvl8pPr marL="2571750" indent="-171450" algn="l" rtl="0" eaLnBrk="1" fontAlgn="base" hangingPunct="1">
        <a:spcBef>
          <a:spcPct val="20000"/>
        </a:spcBef>
        <a:spcAft>
          <a:spcPct val="0"/>
        </a:spcAft>
        <a:buChar char="»"/>
        <a:defRPr kumimoji="1" sz="600">
          <a:solidFill>
            <a:schemeClr val="tx1"/>
          </a:solidFill>
          <a:latin typeface="+mn-lt"/>
          <a:ea typeface="+mn-ea"/>
          <a:cs typeface="+mn-cs"/>
        </a:defRPr>
      </a:lvl8pPr>
      <a:lvl9pPr marL="2914650" indent="-171450" algn="l" rtl="0" eaLnBrk="1" fontAlgn="base" hangingPunct="1">
        <a:spcBef>
          <a:spcPct val="20000"/>
        </a:spcBef>
        <a:spcAft>
          <a:spcPct val="0"/>
        </a:spcAft>
        <a:buChar char="»"/>
        <a:defRPr kumimoji="1" sz="6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グラフ 1">
            <a:extLst>
              <a:ext uri="{FF2B5EF4-FFF2-40B4-BE49-F238E27FC236}">
                <a16:creationId xmlns:a16="http://schemas.microsoft.com/office/drawing/2014/main" id="{A5DADE9B-340C-4D85-BB84-2D6A393432A0}"/>
              </a:ext>
            </a:extLst>
          </p:cNvPr>
          <p:cNvGraphicFramePr>
            <a:graphicFrameLocks/>
          </p:cNvGraphicFramePr>
          <p:nvPr>
            <p:extLst/>
          </p:nvPr>
        </p:nvGraphicFramePr>
        <p:xfrm>
          <a:off x="126999" y="1066800"/>
          <a:ext cx="8699501" cy="5283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03293336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Default Theme">
  <a:themeElements>
    <a:clrScheme name="メトロ2">
      <a:dk1>
        <a:sysClr val="windowText" lastClr="000000"/>
      </a:dk1>
      <a:lt1>
        <a:sysClr val="window" lastClr="FFFFFF"/>
      </a:lt1>
      <a:dk2>
        <a:srgbClr val="000000"/>
      </a:dk2>
      <a:lt2>
        <a:srgbClr val="7F7F7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01GomezTemplate_MS_Gry">
      <a:majorFont>
        <a:latin typeface="メイリオ"/>
        <a:ea typeface="メイリオ"/>
        <a:cs typeface="メイリオ"/>
      </a:majorFont>
      <a:minorFont>
        <a:latin typeface="メイリオ"/>
        <a:ea typeface="メイリオ"/>
        <a:cs typeface="メイリオ"/>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spDef>
    <a:lnDef>
      <a:spPr bwMode="auto">
        <a:xfrm>
          <a:off x="0" y="0"/>
          <a:ext cx="1" cy="1"/>
        </a:xfrm>
        <a:custGeom>
          <a:avLst/>
          <a:gdLst/>
          <a:ahLst/>
          <a:cxnLst/>
          <a:rect l="0" t="0" r="0" b="0"/>
          <a:pathLst/>
        </a:custGeom>
        <a:noFill/>
        <a:ln w="9525" cap="flat" cmpd="sng" algn="ctr">
          <a:solidFill>
            <a:srgbClr val="FF3300"/>
          </a:solidFill>
          <a:prstDash val="solid"/>
          <a:round/>
          <a:headEnd type="none" w="med" len="med"/>
          <a:tailEnd type="non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ctr"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1200" b="0" i="0" u="none" strike="noStrike" cap="none" normalizeH="0" baseline="0" smtClean="0">
            <a:ln>
              <a:noFill/>
            </a:ln>
            <a:solidFill>
              <a:schemeClr val="tx1"/>
            </a:solidFill>
            <a:effectLst/>
            <a:latin typeface="Times New Roman" pitchFamily="18" charset="0"/>
            <a:ea typeface="メイリオ" pitchFamily="50" charset="-128"/>
            <a:cs typeface="メイリオ" pitchFamily="50" charset="-128"/>
          </a:defRPr>
        </a:defPPr>
      </a:lstStyle>
    </a:lnDef>
    <a:txDef>
      <a:spPr>
        <a:noFill/>
      </a:spPr>
      <a:bodyPr wrap="square" rtlCol="0">
        <a:spAutoFit/>
      </a:bodyPr>
      <a:lstStyle>
        <a:defPPr>
          <a:defRPr kumimoji="1" sz="1200" dirty="0"/>
        </a:defPPr>
      </a:lstStyle>
    </a:txDef>
  </a:objectDefaults>
  <a:extraClrSchemeLst>
    <a:extraClrScheme>
      <a:clrScheme name="01GomezTemplate_MS_Gry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01GomezTemplate_MS_Gry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01GomezTemplate_MS_Gry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01GomezTemplate_MS_Gry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01GomezTemplate_MS_Gry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01GomezTemplate_MS_Gry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01GomezTemplate_MS_Gry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Default Theme" id="{F3C5BA76-F81C-49E1-A484-0F25777CC252}" vid="{2FF04FB8-FFCF-4C41-BC20-E5090864D596}"/>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0</TotalTime>
  <Words>11</Words>
  <Application>Microsoft Office PowerPoint</Application>
  <PresentationFormat>画面に合わせる (4:3)</PresentationFormat>
  <Paragraphs>2</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2</vt:i4>
      </vt:variant>
      <vt:variant>
        <vt:lpstr>スライド タイトル</vt:lpstr>
      </vt:variant>
      <vt:variant>
        <vt:i4>1</vt:i4>
      </vt:variant>
    </vt:vector>
  </HeadingPairs>
  <TitlesOfParts>
    <vt:vector size="12" baseType="lpstr">
      <vt:lpstr>ＭＳ Ｐゴシック</vt:lpstr>
      <vt:lpstr>メイリオ</vt:lpstr>
      <vt:lpstr>游ゴシック</vt:lpstr>
      <vt:lpstr>游ゴシック Light</vt:lpstr>
      <vt:lpstr>Arial</vt:lpstr>
      <vt:lpstr>Calibri</vt:lpstr>
      <vt:lpstr>Century</vt:lpstr>
      <vt:lpstr>Times New Roman</vt:lpstr>
      <vt:lpstr>Wingdings</vt:lpstr>
      <vt:lpstr>Office テーマ</vt:lpstr>
      <vt:lpstr>1_Default Theme</vt:lpstr>
      <vt:lpstr>PowerPoint プレゼンテーション</vt:lpstr>
    </vt:vector>
  </TitlesOfParts>
  <Company>株式会社ブロードバンドセキュリティ</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rishioka@bbsec.co.jp</dc:creator>
  <cp:lastModifiedBy>rishioka@bbsec.co.jp</cp:lastModifiedBy>
  <cp:revision>1</cp:revision>
  <dcterms:created xsi:type="dcterms:W3CDTF">2022-09-14T08:46:48Z</dcterms:created>
  <dcterms:modified xsi:type="dcterms:W3CDTF">2022-09-14T08:46:48Z</dcterms:modified>
</cp:coreProperties>
</file>