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「骨髄バンク」へのドナー登録意思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'16'!$C$8</c:f>
              <c:strCache>
                <c:ptCount val="1"/>
                <c:pt idx="0">
                  <c:v>登録したい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02-4CB6-8E85-B74C0146D7A3}"/>
              </c:ext>
            </c:extLst>
          </c:dPt>
          <c:dLbls>
            <c:dLbl>
              <c:idx val="3"/>
              <c:layout>
                <c:manualLayout>
                  <c:x val="6.225099601593625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02-4CB6-8E85-B74C0146D7A3}"/>
                </c:ext>
              </c:extLst>
            </c:dLbl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02-4CB6-8E85-B74C0146D7A3}"/>
                </c:ext>
              </c:extLst>
            </c:dLbl>
            <c:dLbl>
              <c:idx val="7"/>
              <c:layout>
                <c:manualLayout>
                  <c:x val="1.120517928286850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02-4CB6-8E85-B74C0146D7A3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02-4CB6-8E85-B74C0146D7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総数（397人）</c:v>
                </c:pt>
                <c:pt idx="2">
                  <c:v>男性（218人）</c:v>
                </c:pt>
                <c:pt idx="3">
                  <c:v>女性（179人）</c:v>
                </c:pt>
                <c:pt idx="5">
                  <c:v>18～29歳（82人）</c:v>
                </c:pt>
                <c:pt idx="6">
                  <c:v>30～39歳（57人）</c:v>
                </c:pt>
                <c:pt idx="7">
                  <c:v>40～49歳（43人）</c:v>
                </c:pt>
                <c:pt idx="8">
                  <c:v>50～59歳（39人）</c:v>
                </c:pt>
                <c:pt idx="9">
                  <c:v>60～69歳（45人）</c:v>
                </c:pt>
                <c:pt idx="10">
                  <c:v>70歳以上（131人）</c:v>
                </c:pt>
              </c:strCache>
            </c:strRef>
          </c:cat>
          <c:val>
            <c:numRef>
              <c:f>'16'!$C$9:$C$19</c:f>
              <c:numCache>
                <c:formatCode>General</c:formatCode>
                <c:ptCount val="11"/>
                <c:pt idx="0" formatCode="0.0_ ">
                  <c:v>2.2999999999999998</c:v>
                </c:pt>
                <c:pt idx="2" formatCode="0.0_ ">
                  <c:v>3.2</c:v>
                </c:pt>
                <c:pt idx="3" formatCode="0.0_ ">
                  <c:v>1.1000000000000001</c:v>
                </c:pt>
                <c:pt idx="5" formatCode="0.0_ ">
                  <c:v>3.7</c:v>
                </c:pt>
                <c:pt idx="6" formatCode="0.0_ ">
                  <c:v>1.8</c:v>
                </c:pt>
                <c:pt idx="7" formatCode="0.0_ ">
                  <c:v>0</c:v>
                </c:pt>
                <c:pt idx="8" formatCode="0.0_ ">
                  <c:v>2.6</c:v>
                </c:pt>
                <c:pt idx="9" formatCode="0.0_ ">
                  <c:v>2.2000000000000002</c:v>
                </c:pt>
                <c:pt idx="10" formatCode="0.0_ 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E02-4CB6-8E85-B74C0146D7A3}"/>
            </c:ext>
          </c:extLst>
        </c:ser>
        <c:ser>
          <c:idx val="1"/>
          <c:order val="1"/>
          <c:tx>
            <c:strRef>
              <c:f>'16'!$D$8</c:f>
              <c:strCache>
                <c:ptCount val="1"/>
                <c:pt idx="0">
                  <c:v>どちらかといえば登録したい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02-4CB6-8E85-B74C0146D7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総数（397人）</c:v>
                </c:pt>
                <c:pt idx="2">
                  <c:v>男性（218人）</c:v>
                </c:pt>
                <c:pt idx="3">
                  <c:v>女性（179人）</c:v>
                </c:pt>
                <c:pt idx="5">
                  <c:v>18～29歳（82人）</c:v>
                </c:pt>
                <c:pt idx="6">
                  <c:v>30～39歳（57人）</c:v>
                </c:pt>
                <c:pt idx="7">
                  <c:v>40～49歳（43人）</c:v>
                </c:pt>
                <c:pt idx="8">
                  <c:v>50～59歳（39人）</c:v>
                </c:pt>
                <c:pt idx="9">
                  <c:v>60～69歳（45人）</c:v>
                </c:pt>
                <c:pt idx="10">
                  <c:v>70歳以上（131人）</c:v>
                </c:pt>
              </c:strCache>
            </c:strRef>
          </c:cat>
          <c:val>
            <c:numRef>
              <c:f>'16'!$D$9:$D$19</c:f>
              <c:numCache>
                <c:formatCode>General</c:formatCode>
                <c:ptCount val="11"/>
                <c:pt idx="0" formatCode="0.0_ ">
                  <c:v>12.1</c:v>
                </c:pt>
                <c:pt idx="2" formatCode="0.0_ ">
                  <c:v>16.100000000000001</c:v>
                </c:pt>
                <c:pt idx="3" formatCode="0.0_ ">
                  <c:v>7.3</c:v>
                </c:pt>
                <c:pt idx="5" formatCode="0.0_ ">
                  <c:v>18.3</c:v>
                </c:pt>
                <c:pt idx="6" formatCode="0.0_ ">
                  <c:v>15.8</c:v>
                </c:pt>
                <c:pt idx="7" formatCode="0.0_ ">
                  <c:v>7</c:v>
                </c:pt>
                <c:pt idx="8" formatCode="0.0_ ">
                  <c:v>20.5</c:v>
                </c:pt>
                <c:pt idx="9" formatCode="0.0_ ">
                  <c:v>13.3</c:v>
                </c:pt>
                <c:pt idx="10" formatCode="0.0_ 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E02-4CB6-8E85-B74C0146D7A3}"/>
            </c:ext>
          </c:extLst>
        </c:ser>
        <c:ser>
          <c:idx val="2"/>
          <c:order val="2"/>
          <c:tx>
            <c:strRef>
              <c:f>'16'!$E$8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E02-4CB6-8E85-B74C0146D7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総数（397人）</c:v>
                </c:pt>
                <c:pt idx="2">
                  <c:v>男性（218人）</c:v>
                </c:pt>
                <c:pt idx="3">
                  <c:v>女性（179人）</c:v>
                </c:pt>
                <c:pt idx="5">
                  <c:v>18～29歳（82人）</c:v>
                </c:pt>
                <c:pt idx="6">
                  <c:v>30～39歳（57人）</c:v>
                </c:pt>
                <c:pt idx="7">
                  <c:v>40～49歳（43人）</c:v>
                </c:pt>
                <c:pt idx="8">
                  <c:v>50～59歳（39人）</c:v>
                </c:pt>
                <c:pt idx="9">
                  <c:v>60～69歳（45人）</c:v>
                </c:pt>
                <c:pt idx="10">
                  <c:v>70歳以上（131人）</c:v>
                </c:pt>
              </c:strCache>
            </c:strRef>
          </c:cat>
          <c:val>
            <c:numRef>
              <c:f>'16'!$E$9:$E$19</c:f>
              <c:numCache>
                <c:formatCode>General</c:formatCode>
                <c:ptCount val="11"/>
                <c:pt idx="0" formatCode="0.0_ ">
                  <c:v>2.8</c:v>
                </c:pt>
                <c:pt idx="2" formatCode="0.0_ ">
                  <c:v>2.8</c:v>
                </c:pt>
                <c:pt idx="3" formatCode="0.0_ ">
                  <c:v>2.8</c:v>
                </c:pt>
                <c:pt idx="5" formatCode="0.0_ ">
                  <c:v>2.4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2.6</c:v>
                </c:pt>
                <c:pt idx="9" formatCode="0.0_ ">
                  <c:v>0</c:v>
                </c:pt>
                <c:pt idx="10" formatCode="0.0_ 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E02-4CB6-8E85-B74C0146D7A3}"/>
            </c:ext>
          </c:extLst>
        </c:ser>
        <c:ser>
          <c:idx val="3"/>
          <c:order val="3"/>
          <c:tx>
            <c:strRef>
              <c:f>'16'!$F$8</c:f>
              <c:strCache>
                <c:ptCount val="1"/>
                <c:pt idx="0">
                  <c:v>どちらかといえば登録したくない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E02-4CB6-8E85-B74C0146D7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総数（397人）</c:v>
                </c:pt>
                <c:pt idx="2">
                  <c:v>男性（218人）</c:v>
                </c:pt>
                <c:pt idx="3">
                  <c:v>女性（179人）</c:v>
                </c:pt>
                <c:pt idx="5">
                  <c:v>18～29歳（82人）</c:v>
                </c:pt>
                <c:pt idx="6">
                  <c:v>30～39歳（57人）</c:v>
                </c:pt>
                <c:pt idx="7">
                  <c:v>40～49歳（43人）</c:v>
                </c:pt>
                <c:pt idx="8">
                  <c:v>50～59歳（39人）</c:v>
                </c:pt>
                <c:pt idx="9">
                  <c:v>60～69歳（45人）</c:v>
                </c:pt>
                <c:pt idx="10">
                  <c:v>70歳以上（131人）</c:v>
                </c:pt>
              </c:strCache>
            </c:strRef>
          </c:cat>
          <c:val>
            <c:numRef>
              <c:f>'16'!$F$9:$F$19</c:f>
              <c:numCache>
                <c:formatCode>General</c:formatCode>
                <c:ptCount val="11"/>
                <c:pt idx="0" formatCode="0.0_ ">
                  <c:v>48.6</c:v>
                </c:pt>
                <c:pt idx="2" formatCode="0.0_ ">
                  <c:v>45.4</c:v>
                </c:pt>
                <c:pt idx="3" formatCode="0.0_ ">
                  <c:v>52.5</c:v>
                </c:pt>
                <c:pt idx="5" formatCode="0.0_ ">
                  <c:v>58.5</c:v>
                </c:pt>
                <c:pt idx="6" formatCode="0.0_ ">
                  <c:v>56.1</c:v>
                </c:pt>
                <c:pt idx="7" formatCode="0.0_ ">
                  <c:v>74.400000000000006</c:v>
                </c:pt>
                <c:pt idx="8" formatCode="0.0_ ">
                  <c:v>51.3</c:v>
                </c:pt>
                <c:pt idx="9" formatCode="0.0_ ">
                  <c:v>42.2</c:v>
                </c:pt>
                <c:pt idx="10" formatCode="0.0_ 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E02-4CB6-8E85-B74C0146D7A3}"/>
            </c:ext>
          </c:extLst>
        </c:ser>
        <c:ser>
          <c:idx val="4"/>
          <c:order val="4"/>
          <c:tx>
            <c:strRef>
              <c:f>'16'!$G$8</c:f>
              <c:strCache>
                <c:ptCount val="1"/>
                <c:pt idx="0">
                  <c:v>登録したくない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EE02-4CB6-8E85-B74C0146D7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総数（397人）</c:v>
                </c:pt>
                <c:pt idx="2">
                  <c:v>男性（218人）</c:v>
                </c:pt>
                <c:pt idx="3">
                  <c:v>女性（179人）</c:v>
                </c:pt>
                <c:pt idx="5">
                  <c:v>18～29歳（82人）</c:v>
                </c:pt>
                <c:pt idx="6">
                  <c:v>30～39歳（57人）</c:v>
                </c:pt>
                <c:pt idx="7">
                  <c:v>40～49歳（43人）</c:v>
                </c:pt>
                <c:pt idx="8">
                  <c:v>50～59歳（39人）</c:v>
                </c:pt>
                <c:pt idx="9">
                  <c:v>60～69歳（45人）</c:v>
                </c:pt>
                <c:pt idx="10">
                  <c:v>70歳以上（131人）</c:v>
                </c:pt>
              </c:strCache>
            </c:strRef>
          </c:cat>
          <c:val>
            <c:numRef>
              <c:f>'16'!$G$9:$G$19</c:f>
              <c:numCache>
                <c:formatCode>General</c:formatCode>
                <c:ptCount val="11"/>
                <c:pt idx="0" formatCode="0.0_ ">
                  <c:v>34.299999999999997</c:v>
                </c:pt>
                <c:pt idx="2" formatCode="0.0_ ">
                  <c:v>32.6</c:v>
                </c:pt>
                <c:pt idx="3" formatCode="0.0_ ">
                  <c:v>36.299999999999997</c:v>
                </c:pt>
                <c:pt idx="5" formatCode="0.0_ ">
                  <c:v>17.100000000000001</c:v>
                </c:pt>
                <c:pt idx="6" formatCode="0.0_ ">
                  <c:v>26.3</c:v>
                </c:pt>
                <c:pt idx="7" formatCode="0.0_ ">
                  <c:v>18.600000000000001</c:v>
                </c:pt>
                <c:pt idx="8" formatCode="0.0_ ">
                  <c:v>23.1</c:v>
                </c:pt>
                <c:pt idx="9" formatCode="0.0_ ">
                  <c:v>42.2</c:v>
                </c:pt>
                <c:pt idx="10" formatCode="0.0_ ">
                  <c:v>54.2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EE02-4CB6-8E85-B74C0146D7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55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23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11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777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602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3513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14934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5699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2332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2967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62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88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14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47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65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37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17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69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4D13A-D990-4C11-8EFF-661A0D0DF92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BCE45-CB49-4507-9A0F-8DB243434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97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3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52AB53B-CA3A-4255-96B4-B37A6084B5B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7800" y="1016001"/>
          <a:ext cx="8737600" cy="543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56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2022-09-14T08:46:49Z</dcterms:created>
  <dcterms:modified xsi:type="dcterms:W3CDTF">2022-09-14T08:46:49Z</dcterms:modified>
</cp:coreProperties>
</file>