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入院時における臓器提供に関する情報の希望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514997269243236"/>
          <c:y val="8.6551094890510952E-2"/>
          <c:w val="0.85995361818429894"/>
          <c:h val="0.8366726536007816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'11'!$C$8</c:f>
              <c:strCache>
                <c:ptCount val="1"/>
                <c:pt idx="0">
                  <c:v>よく知りたい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5D-4030-A92C-8FF55949D441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5D-4030-A92C-8FF55949D441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5D-4030-A92C-8FF55949D4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'11'!$C$9:$C$19</c:f>
              <c:numCache>
                <c:formatCode>General</c:formatCode>
                <c:ptCount val="11"/>
                <c:pt idx="0" formatCode="0.0_ ">
                  <c:v>13.5</c:v>
                </c:pt>
                <c:pt idx="2" formatCode="0.0_ ">
                  <c:v>12.9</c:v>
                </c:pt>
                <c:pt idx="3" formatCode="0.0_ ">
                  <c:v>14.2</c:v>
                </c:pt>
                <c:pt idx="5" formatCode="0.0_ ">
                  <c:v>20.7</c:v>
                </c:pt>
                <c:pt idx="6" formatCode="0.0_ ">
                  <c:v>20.100000000000001</c:v>
                </c:pt>
                <c:pt idx="7" formatCode="0.0_ ">
                  <c:v>13.7</c:v>
                </c:pt>
                <c:pt idx="8" formatCode="0.0_ ">
                  <c:v>16</c:v>
                </c:pt>
                <c:pt idx="9" formatCode="0.0_ ">
                  <c:v>10.9</c:v>
                </c:pt>
                <c:pt idx="10" formatCode="0.0_ 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5D-4030-A92C-8FF55949D441}"/>
            </c:ext>
          </c:extLst>
        </c:ser>
        <c:ser>
          <c:idx val="1"/>
          <c:order val="1"/>
          <c:tx>
            <c:strRef>
              <c:f>'11'!$D$8</c:f>
              <c:strCache>
                <c:ptCount val="1"/>
                <c:pt idx="0">
                  <c:v>ある程度知りたい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D5D-4030-A92C-8FF55949D4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'11'!$D$9:$D$19</c:f>
              <c:numCache>
                <c:formatCode>General</c:formatCode>
                <c:ptCount val="11"/>
                <c:pt idx="0" formatCode="0.0_ ">
                  <c:v>52.7</c:v>
                </c:pt>
                <c:pt idx="2" formatCode="0.0_ ">
                  <c:v>54.4</c:v>
                </c:pt>
                <c:pt idx="3" formatCode="0.0_ ">
                  <c:v>51.2</c:v>
                </c:pt>
                <c:pt idx="5" formatCode="0.0_ ">
                  <c:v>59.2</c:v>
                </c:pt>
                <c:pt idx="6" formatCode="0.0_ ">
                  <c:v>55.9</c:v>
                </c:pt>
                <c:pt idx="7" formatCode="0.0_ ">
                  <c:v>61.5</c:v>
                </c:pt>
                <c:pt idx="8" formatCode="0.0_ ">
                  <c:v>51.9</c:v>
                </c:pt>
                <c:pt idx="9" formatCode="0.0_ ">
                  <c:v>58.8</c:v>
                </c:pt>
                <c:pt idx="10" formatCode="0.0_ ">
                  <c:v>39.6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5D-4030-A92C-8FF55949D441}"/>
            </c:ext>
          </c:extLst>
        </c:ser>
        <c:ser>
          <c:idx val="2"/>
          <c:order val="2"/>
          <c:tx>
            <c:strRef>
              <c:f>'11'!$E$8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5D-4030-A92C-8FF55949D4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'11'!$E$9:$E$19</c:f>
              <c:numCache>
                <c:formatCode>General</c:formatCode>
                <c:ptCount val="11"/>
                <c:pt idx="0" formatCode="0.0_ ">
                  <c:v>1.1000000000000001</c:v>
                </c:pt>
                <c:pt idx="2" formatCode="0.0_ ">
                  <c:v>0.9</c:v>
                </c:pt>
                <c:pt idx="3" formatCode="0.0_ ">
                  <c:v>1.3</c:v>
                </c:pt>
                <c:pt idx="5" formatCode="0.0_ ">
                  <c:v>0.6</c:v>
                </c:pt>
                <c:pt idx="6" formatCode="0.0_ ">
                  <c:v>0.5</c:v>
                </c:pt>
                <c:pt idx="7" formatCode="0.0_ ">
                  <c:v>0.7</c:v>
                </c:pt>
                <c:pt idx="8" formatCode="0.0_ ">
                  <c:v>0</c:v>
                </c:pt>
                <c:pt idx="9" formatCode="0.0_ ">
                  <c:v>0.7</c:v>
                </c:pt>
                <c:pt idx="10" formatCode="0.0_ 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5D-4030-A92C-8FF55949D441}"/>
            </c:ext>
          </c:extLst>
        </c:ser>
        <c:ser>
          <c:idx val="3"/>
          <c:order val="3"/>
          <c:tx>
            <c:strRef>
              <c:f>'11'!$F$8</c:f>
              <c:strCache>
                <c:ptCount val="1"/>
                <c:pt idx="0">
                  <c:v>あまり知りたくない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D5D-4030-A92C-8FF55949D4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'11'!$F$9:$F$19</c:f>
              <c:numCache>
                <c:formatCode>General</c:formatCode>
                <c:ptCount val="11"/>
                <c:pt idx="0" formatCode="0.0_ ">
                  <c:v>24.3</c:v>
                </c:pt>
                <c:pt idx="2" formatCode="0.0_ ">
                  <c:v>23</c:v>
                </c:pt>
                <c:pt idx="3" formatCode="0.0_ ">
                  <c:v>25.6</c:v>
                </c:pt>
                <c:pt idx="5" formatCode="0.0_ ">
                  <c:v>13.2</c:v>
                </c:pt>
                <c:pt idx="6" formatCode="0.0_ ">
                  <c:v>18.600000000000001</c:v>
                </c:pt>
                <c:pt idx="7" formatCode="0.0_ ">
                  <c:v>18.899999999999999</c:v>
                </c:pt>
                <c:pt idx="8" formatCode="0.0_ ">
                  <c:v>26.6</c:v>
                </c:pt>
                <c:pt idx="9" formatCode="0.0_ ">
                  <c:v>22.1</c:v>
                </c:pt>
                <c:pt idx="10" formatCode="0.0_ 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D5D-4030-A92C-8FF55949D441}"/>
            </c:ext>
          </c:extLst>
        </c:ser>
        <c:ser>
          <c:idx val="4"/>
          <c:order val="4"/>
          <c:tx>
            <c:strRef>
              <c:f>'11'!$G$8</c:f>
              <c:strCache>
                <c:ptCount val="1"/>
                <c:pt idx="0">
                  <c:v>知りたくない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D5D-4030-A92C-8FF55949D4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'11'!$G$9:$G$19</c:f>
              <c:numCache>
                <c:formatCode>General</c:formatCode>
                <c:ptCount val="11"/>
                <c:pt idx="0" formatCode="0.0_ ">
                  <c:v>8.3000000000000007</c:v>
                </c:pt>
                <c:pt idx="2" formatCode="0.0_ ">
                  <c:v>8.9</c:v>
                </c:pt>
                <c:pt idx="3" formatCode="0.0_ ">
                  <c:v>7.7</c:v>
                </c:pt>
                <c:pt idx="5" formatCode="0.0_ ">
                  <c:v>6.3</c:v>
                </c:pt>
                <c:pt idx="6" formatCode="0.0_ ">
                  <c:v>4.9000000000000004</c:v>
                </c:pt>
                <c:pt idx="7" formatCode="0.0_ ">
                  <c:v>5.2</c:v>
                </c:pt>
                <c:pt idx="8" formatCode="0.0_ ">
                  <c:v>5.5</c:v>
                </c:pt>
                <c:pt idx="9" formatCode="0.0_ ">
                  <c:v>7.5</c:v>
                </c:pt>
                <c:pt idx="10" formatCode="0.0_ 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D5D-4030-A92C-8FF55949D44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42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67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865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90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50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86878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94023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62605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057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5879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95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28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6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04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42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02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3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7AB02-A413-4B03-88E0-C6F8CA6693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4EEBE-772A-442D-9B45-A1B09A49B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25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F91E40B-8B1F-4583-9F89-DE9C211586B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79400" y="939800"/>
          <a:ext cx="87503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95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2022-09-14T08:46:55Z</dcterms:created>
  <dcterms:modified xsi:type="dcterms:W3CDTF">2022-09-14T08:46:55Z</dcterms:modified>
</cp:coreProperties>
</file>