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脳死下または心停止後における臓器提供の意思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提供したい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_ ">
                  <c:v>15.3</c:v>
                </c:pt>
                <c:pt idx="2" formatCode="0.0_ ">
                  <c:v>15.8</c:v>
                </c:pt>
                <c:pt idx="3" formatCode="0.0_ ">
                  <c:v>14.8</c:v>
                </c:pt>
                <c:pt idx="5" formatCode="0.0_ ">
                  <c:v>27</c:v>
                </c:pt>
                <c:pt idx="6" formatCode="0.0_ ">
                  <c:v>22.1</c:v>
                </c:pt>
                <c:pt idx="7" formatCode="0.0_ ">
                  <c:v>18.600000000000001</c:v>
                </c:pt>
                <c:pt idx="8" formatCode="0.0_ ">
                  <c:v>16.399999999999999</c:v>
                </c:pt>
                <c:pt idx="9" formatCode="0.0_ ">
                  <c:v>11.2</c:v>
                </c:pt>
                <c:pt idx="10" formatCode="0.0_ 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6-48EC-BDF0-91E0C58B69C3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どちらかといえば提供したい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_ ">
                  <c:v>24.2</c:v>
                </c:pt>
                <c:pt idx="2" formatCode="0.0_ ">
                  <c:v>24</c:v>
                </c:pt>
                <c:pt idx="3" formatCode="0.0_ ">
                  <c:v>24.3</c:v>
                </c:pt>
                <c:pt idx="5" formatCode="0.0_ ">
                  <c:v>30.5</c:v>
                </c:pt>
                <c:pt idx="6" formatCode="0.0_ ">
                  <c:v>35.799999999999997</c:v>
                </c:pt>
                <c:pt idx="7" formatCode="0.0_ ">
                  <c:v>27.5</c:v>
                </c:pt>
                <c:pt idx="8" formatCode="0.0_ ">
                  <c:v>26.3</c:v>
                </c:pt>
                <c:pt idx="9" formatCode="0.0_ ">
                  <c:v>23.1</c:v>
                </c:pt>
                <c:pt idx="10" formatCode="0.0_ 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86-48EC-BDF0-91E0C58B69C3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どちらともいえない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_ ">
                  <c:v>35.799999999999997</c:v>
                </c:pt>
                <c:pt idx="2" formatCode="0.0_ ">
                  <c:v>35.5</c:v>
                </c:pt>
                <c:pt idx="3" formatCode="0.0_ ">
                  <c:v>36.200000000000003</c:v>
                </c:pt>
                <c:pt idx="5" formatCode="0.0_ ">
                  <c:v>27</c:v>
                </c:pt>
                <c:pt idx="6" formatCode="0.0_ ">
                  <c:v>29.4</c:v>
                </c:pt>
                <c:pt idx="7" formatCode="0.0_ ">
                  <c:v>39.5</c:v>
                </c:pt>
                <c:pt idx="8" formatCode="0.0_ ">
                  <c:v>37.5</c:v>
                </c:pt>
                <c:pt idx="9" formatCode="0.0_ ">
                  <c:v>42.5</c:v>
                </c:pt>
                <c:pt idx="10" formatCode="0.0_ 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86-48EC-BDF0-91E0C58B69C3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_ ">
                  <c:v>0.4</c:v>
                </c:pt>
                <c:pt idx="2" formatCode="0.0_ ">
                  <c:v>0.2</c:v>
                </c:pt>
                <c:pt idx="3" formatCode="0.0_ ">
                  <c:v>0.4</c:v>
                </c:pt>
                <c:pt idx="5" formatCode="0.0_ ">
                  <c:v>0</c:v>
                </c:pt>
                <c:pt idx="6" formatCode="0.0_ ">
                  <c:v>0.5</c:v>
                </c:pt>
                <c:pt idx="7" formatCode="0.0_ ">
                  <c:v>0.3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86-48EC-BDF0-91E0C58B69C3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どちらかといえば提供したくない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'8'!$G$9:$G$19</c:f>
              <c:numCache>
                <c:formatCode>General</c:formatCode>
                <c:ptCount val="11"/>
                <c:pt idx="0" formatCode="0.0_ ">
                  <c:v>10.7</c:v>
                </c:pt>
                <c:pt idx="2" formatCode="0.0_ ">
                  <c:v>10.3</c:v>
                </c:pt>
                <c:pt idx="3" formatCode="0.0_ ">
                  <c:v>11.2</c:v>
                </c:pt>
                <c:pt idx="5" formatCode="0.0_ ">
                  <c:v>10.9</c:v>
                </c:pt>
                <c:pt idx="6" formatCode="0.0_ ">
                  <c:v>6.4</c:v>
                </c:pt>
                <c:pt idx="7" formatCode="0.0_ ">
                  <c:v>7.2</c:v>
                </c:pt>
                <c:pt idx="8" formatCode="0.0_ ">
                  <c:v>10.199999999999999</c:v>
                </c:pt>
                <c:pt idx="9" formatCode="0.0_ ">
                  <c:v>9.9</c:v>
                </c:pt>
                <c:pt idx="10" formatCode="0.0_ 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86-48EC-BDF0-91E0C58B69C3}"/>
            </c:ext>
          </c:extLst>
        </c:ser>
        <c:ser>
          <c:idx val="5"/>
          <c:order val="5"/>
          <c:tx>
            <c:strRef>
              <c:f>'8'!$H$8</c:f>
              <c:strCache>
                <c:ptCount val="1"/>
                <c:pt idx="0">
                  <c:v>提供したくない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3C09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E86-48EC-BDF0-91E0C58B69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総数（1,705人）</c:v>
                </c:pt>
                <c:pt idx="2">
                  <c:v>男性（809人）</c:v>
                </c:pt>
                <c:pt idx="3">
                  <c:v>女性（896人）</c:v>
                </c:pt>
                <c:pt idx="5">
                  <c:v>18～29歳（174人）</c:v>
                </c:pt>
                <c:pt idx="6">
                  <c:v>30～39歳（204人）</c:v>
                </c:pt>
                <c:pt idx="7">
                  <c:v>40～49歳（291人）</c:v>
                </c:pt>
                <c:pt idx="8">
                  <c:v>50～59歳（293人）</c:v>
                </c:pt>
                <c:pt idx="9">
                  <c:v>60～69歳（294人）</c:v>
                </c:pt>
                <c:pt idx="10">
                  <c:v>70歳以上（449人）</c:v>
                </c:pt>
              </c:strCache>
            </c:strRef>
          </c:cat>
          <c:val>
            <c:numRef>
              <c:f>'8'!$H$9:$H$19</c:f>
              <c:numCache>
                <c:formatCode>General</c:formatCode>
                <c:ptCount val="11"/>
                <c:pt idx="0" formatCode="0.0_ ">
                  <c:v>13.6</c:v>
                </c:pt>
                <c:pt idx="2" formatCode="0.0_ ">
                  <c:v>14.2</c:v>
                </c:pt>
                <c:pt idx="3" formatCode="0.0_ ">
                  <c:v>13.1</c:v>
                </c:pt>
                <c:pt idx="5" formatCode="0.0_ ">
                  <c:v>4.5999999999999996</c:v>
                </c:pt>
                <c:pt idx="6" formatCode="0.0_ ">
                  <c:v>5.9</c:v>
                </c:pt>
                <c:pt idx="7" formatCode="0.0_ ">
                  <c:v>6.9</c:v>
                </c:pt>
                <c:pt idx="8" formatCode="0.0_ ">
                  <c:v>9.6</c:v>
                </c:pt>
                <c:pt idx="9" formatCode="0.0_ ">
                  <c:v>13.3</c:v>
                </c:pt>
                <c:pt idx="10" formatCode="0.0_ 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E86-48EC-BDF0-91E0C58B69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1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48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4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98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8410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99551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5527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177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678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79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80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33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2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06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9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01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E949-AC40-4DE3-9D4E-D8B12F5918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2255-F698-4248-9A2F-CFAC9B164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3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7025ACD-5E7E-4EA4-AC54-078071E6721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01701"/>
          <a:ext cx="89281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069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2022-09-14T08:46:59Z</dcterms:created>
  <dcterms:modified xsi:type="dcterms:W3CDTF">2022-09-14T08:46:59Z</dcterms:modified>
</cp:coreProperties>
</file>