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家族などと臓器提供の話をしたことがあるか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'7'!$C$8</c:f>
              <c:strCache>
                <c:ptCount val="1"/>
                <c:pt idx="0">
                  <c:v>しばしば話をしたことがある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F85-4DE4-94A2-129BE6DA4ADB}"/>
              </c:ext>
            </c:extLst>
          </c:dPt>
          <c:dLbls>
            <c:dLbl>
              <c:idx val="6"/>
              <c:layout>
                <c:manualLayout>
                  <c:x val="1.245019920318725E-2"/>
                  <c:y val="1.323691086465616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F85-4DE4-94A2-129BE6DA4ADB}"/>
                </c:ext>
              </c:extLst>
            </c:dLbl>
            <c:dLbl>
              <c:idx val="10"/>
              <c:layout>
                <c:manualLayout>
                  <c:x val="7.4701195219123509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F85-4DE4-94A2-129BE6DA4A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'7'!$C$9:$C$19</c:f>
              <c:numCache>
                <c:formatCode>General</c:formatCode>
                <c:ptCount val="11"/>
                <c:pt idx="0" formatCode="0.0_ ">
                  <c:v>1.8</c:v>
                </c:pt>
                <c:pt idx="2" formatCode="0.0_ ">
                  <c:v>1.5</c:v>
                </c:pt>
                <c:pt idx="3" formatCode="0.0_ ">
                  <c:v>2</c:v>
                </c:pt>
                <c:pt idx="5" formatCode="0.0_ ">
                  <c:v>2.2999999999999998</c:v>
                </c:pt>
                <c:pt idx="6" formatCode="0.0_ ">
                  <c:v>0.5</c:v>
                </c:pt>
                <c:pt idx="7" formatCode="0.0_ ">
                  <c:v>3.1</c:v>
                </c:pt>
                <c:pt idx="8" formatCode="0.0_ ">
                  <c:v>2.4</c:v>
                </c:pt>
                <c:pt idx="9" formatCode="0.0_ ">
                  <c:v>1.7</c:v>
                </c:pt>
                <c:pt idx="10" formatCode="0.0_ 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F85-4DE4-94A2-129BE6DA4ADB}"/>
            </c:ext>
          </c:extLst>
        </c:ser>
        <c:ser>
          <c:idx val="1"/>
          <c:order val="1"/>
          <c:tx>
            <c:strRef>
              <c:f>'7'!$D$8</c:f>
              <c:strCache>
                <c:ptCount val="1"/>
                <c:pt idx="0">
                  <c:v>たまに話をしたことがある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9F85-4DE4-94A2-129BE6DA4AD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'7'!$D$9:$D$19</c:f>
              <c:numCache>
                <c:formatCode>General</c:formatCode>
                <c:ptCount val="11"/>
                <c:pt idx="0" formatCode="0.0_ ">
                  <c:v>21.5</c:v>
                </c:pt>
                <c:pt idx="2" formatCode="0.0_ ">
                  <c:v>19.8</c:v>
                </c:pt>
                <c:pt idx="3" formatCode="0.0_ ">
                  <c:v>23</c:v>
                </c:pt>
                <c:pt idx="5" formatCode="0.0_ ">
                  <c:v>17.2</c:v>
                </c:pt>
                <c:pt idx="6" formatCode="0.0_ ">
                  <c:v>19.100000000000001</c:v>
                </c:pt>
                <c:pt idx="7" formatCode="0.0_ ">
                  <c:v>18.600000000000001</c:v>
                </c:pt>
                <c:pt idx="8" formatCode="0.0_ ">
                  <c:v>25.6</c:v>
                </c:pt>
                <c:pt idx="9" formatCode="0.0_ ">
                  <c:v>24.8</c:v>
                </c:pt>
                <c:pt idx="10" formatCode="0.0_ ">
                  <c:v>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F85-4DE4-94A2-129BE6DA4ADB}"/>
            </c:ext>
          </c:extLst>
        </c:ser>
        <c:ser>
          <c:idx val="2"/>
          <c:order val="2"/>
          <c:tx>
            <c:strRef>
              <c:f>'7'!$E$8</c:f>
              <c:strCache>
                <c:ptCount val="1"/>
                <c:pt idx="0">
                  <c:v>一度話をしたことがある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F85-4DE4-94A2-129BE6DA4AD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'7'!$E$9:$E$19</c:f>
              <c:numCache>
                <c:formatCode>General</c:formatCode>
                <c:ptCount val="11"/>
                <c:pt idx="0" formatCode="0.0_ ">
                  <c:v>20</c:v>
                </c:pt>
                <c:pt idx="2" formatCode="0.0_ ">
                  <c:v>20</c:v>
                </c:pt>
                <c:pt idx="3" formatCode="0.0_ ">
                  <c:v>20</c:v>
                </c:pt>
                <c:pt idx="5" formatCode="0.0_ ">
                  <c:v>22.4</c:v>
                </c:pt>
                <c:pt idx="6" formatCode="0.0_ ">
                  <c:v>14.2</c:v>
                </c:pt>
                <c:pt idx="7" formatCode="0.0_ ">
                  <c:v>25.4</c:v>
                </c:pt>
                <c:pt idx="8" formatCode="0.0_ ">
                  <c:v>20.100000000000001</c:v>
                </c:pt>
                <c:pt idx="9" formatCode="0.0_ ">
                  <c:v>25.2</c:v>
                </c:pt>
                <c:pt idx="10" formatCode="0.0_ 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F85-4DE4-94A2-129BE6DA4ADB}"/>
            </c:ext>
          </c:extLst>
        </c:ser>
        <c:ser>
          <c:idx val="3"/>
          <c:order val="3"/>
          <c:tx>
            <c:strRef>
              <c:f>'7'!$F$8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9F85-4DE4-94A2-129BE6DA4AD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'7'!$F$9:$F$19</c:f>
              <c:numCache>
                <c:formatCode>General</c:formatCode>
                <c:ptCount val="11"/>
                <c:pt idx="0" formatCode="0.0_ ">
                  <c:v>0.6</c:v>
                </c:pt>
                <c:pt idx="2" formatCode="0.0_ ">
                  <c:v>0.4</c:v>
                </c:pt>
                <c:pt idx="3" formatCode="0.0_ ">
                  <c:v>0.8</c:v>
                </c:pt>
                <c:pt idx="5" formatCode="0.0_ ">
                  <c:v>0</c:v>
                </c:pt>
                <c:pt idx="6" formatCode="0.0_ ">
                  <c:v>0.5</c:v>
                </c:pt>
                <c:pt idx="7" formatCode="0.0_ ">
                  <c:v>0.3</c:v>
                </c:pt>
                <c:pt idx="8" formatCode="0.0_ ">
                  <c:v>0</c:v>
                </c:pt>
                <c:pt idx="9" formatCode="0.0_ ">
                  <c:v>0.7</c:v>
                </c:pt>
                <c:pt idx="10" formatCode="0.0_ 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F85-4DE4-94A2-129BE6DA4ADB}"/>
            </c:ext>
          </c:extLst>
        </c:ser>
        <c:ser>
          <c:idx val="4"/>
          <c:order val="4"/>
          <c:tx>
            <c:strRef>
              <c:f>'7'!$G$8</c:f>
              <c:strCache>
                <c:ptCount val="1"/>
                <c:pt idx="0">
                  <c:v>話をしたことがない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9F85-4DE4-94A2-129BE6DA4AD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'7'!$G$9:$G$19</c:f>
              <c:numCache>
                <c:formatCode>General</c:formatCode>
                <c:ptCount val="11"/>
                <c:pt idx="0" formatCode="0.0_ ">
                  <c:v>56.2</c:v>
                </c:pt>
                <c:pt idx="2" formatCode="0.0_ ">
                  <c:v>58.3</c:v>
                </c:pt>
                <c:pt idx="3" formatCode="0.0_ ">
                  <c:v>54.2</c:v>
                </c:pt>
                <c:pt idx="5" formatCode="0.0_ ">
                  <c:v>58</c:v>
                </c:pt>
                <c:pt idx="6" formatCode="0.0_ ">
                  <c:v>65.7</c:v>
                </c:pt>
                <c:pt idx="7" formatCode="0.0_ ">
                  <c:v>52.6</c:v>
                </c:pt>
                <c:pt idx="8" formatCode="0.0_ ">
                  <c:v>51.9</c:v>
                </c:pt>
                <c:pt idx="9" formatCode="0.0_ ">
                  <c:v>47.6</c:v>
                </c:pt>
                <c:pt idx="10" formatCode="0.0_ ">
                  <c:v>61.9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F85-4DE4-94A2-129BE6DA4AD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C50B-DCE4-421D-90A0-9ACC164F254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E068-22B4-4786-9FAE-A63465F7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151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C50B-DCE4-421D-90A0-9ACC164F254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E068-22B4-4786-9FAE-A63465F7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79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C50B-DCE4-421D-90A0-9ACC164F254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E068-22B4-4786-9FAE-A63465F7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529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078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5937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93700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61174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9312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3288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99013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C50B-DCE4-421D-90A0-9ACC164F254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E068-22B4-4786-9FAE-A63465F7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47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C50B-DCE4-421D-90A0-9ACC164F254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E068-22B4-4786-9FAE-A63465F7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834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C50B-DCE4-421D-90A0-9ACC164F254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E068-22B4-4786-9FAE-A63465F7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624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C50B-DCE4-421D-90A0-9ACC164F254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E068-22B4-4786-9FAE-A63465F7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749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C50B-DCE4-421D-90A0-9ACC164F254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E068-22B4-4786-9FAE-A63465F7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24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C50B-DCE4-421D-90A0-9ACC164F254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E068-22B4-4786-9FAE-A63465F7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4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C50B-DCE4-421D-90A0-9ACC164F254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E068-22B4-4786-9FAE-A63465F7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55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3C50B-DCE4-421D-90A0-9ACC164F254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6E068-22B4-4786-9FAE-A63465F7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11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3C50B-DCE4-421D-90A0-9ACC164F254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6E068-22B4-4786-9FAE-A63465F7B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351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81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8F1A3A2-8B00-4074-9DF4-2BED639228F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4300" y="1130301"/>
          <a:ext cx="8775700" cy="538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210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2022-09-14T08:47:00Z</dcterms:created>
  <dcterms:modified xsi:type="dcterms:W3CDTF">2022-09-14T08:47:00Z</dcterms:modified>
</cp:coreProperties>
</file>