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ja-JP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臓器提供に関する知識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'6'!$C$8</c:f>
              <c:strCache>
                <c:ptCount val="1"/>
                <c:pt idx="0">
                  <c:v>総数（n=1,705人、M.T.=191.0%）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'6'!$B$9:$B$17</c:f>
              <c:strCache>
                <c:ptCount val="9"/>
                <c:pt idx="0">
                  <c:v>日本の臓器提供数は、欧米諸国と比べて少ない</c:v>
                </c:pt>
                <c:pt idx="1">
                  <c:v>提供したくないとの意思表示を行うことができる</c:v>
                </c:pt>
                <c:pt idx="2">
                  <c:v>脳死になると回復することはない</c:v>
                </c:pt>
                <c:pt idx="3">
                  <c:v>意思表示は書き直しできる</c:v>
                </c:pt>
                <c:pt idx="4">
                  <c:v>臓器を取り出しても複数の傷ができることはない</c:v>
                </c:pt>
                <c:pt idx="5">
                  <c:v>臓器提供後のお身体は3時間から6時間で家族のもとにかえってくる</c:v>
                </c:pt>
                <c:pt idx="6">
                  <c:v>臓器移植を受けた患者のうち、移植された臓器が一定期間後に体内で機能している者の割合は、日本は海外と比べて高い</c:v>
                </c:pt>
                <c:pt idx="7">
                  <c:v>その他</c:v>
                </c:pt>
                <c:pt idx="8">
                  <c:v>無回答</c:v>
                </c:pt>
              </c:strCache>
            </c:strRef>
          </c:cat>
          <c:val>
            <c:numRef>
              <c:f>'6'!$C$9:$C$17</c:f>
              <c:numCache>
                <c:formatCode>0.0_ </c:formatCode>
                <c:ptCount val="9"/>
                <c:pt idx="0">
                  <c:v>49</c:v>
                </c:pt>
                <c:pt idx="1">
                  <c:v>46.9</c:v>
                </c:pt>
                <c:pt idx="2">
                  <c:v>43.5</c:v>
                </c:pt>
                <c:pt idx="3">
                  <c:v>26</c:v>
                </c:pt>
                <c:pt idx="4">
                  <c:v>6.1</c:v>
                </c:pt>
                <c:pt idx="5">
                  <c:v>4.3</c:v>
                </c:pt>
                <c:pt idx="6">
                  <c:v>2.6</c:v>
                </c:pt>
                <c:pt idx="7">
                  <c:v>3.4</c:v>
                </c:pt>
                <c:pt idx="8">
                  <c:v>9.1999999999999993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1B1-4337-9C7C-0C0558B11C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854766112"/>
        <c:axId val="1842575728"/>
      </c:barChart>
      <c:catAx>
        <c:axId val="185476611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842575728"/>
        <c:crosses val="autoZero"/>
        <c:auto val="1"/>
        <c:lblAlgn val="ctr"/>
        <c:lblOffset val="100"/>
        <c:noMultiLvlLbl val="0"/>
      </c:catAx>
      <c:valAx>
        <c:axId val="1842575728"/>
        <c:scaling>
          <c:orientation val="minMax"/>
          <c:max val="60"/>
          <c:min val="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8547661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69005308135551591"/>
          <c:y val="0.8003429779348924"/>
          <c:w val="0.22573831630992899"/>
          <c:h val="4.451070191263056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0.94088</cdr:x>
      <cdr:y>0.10188</cdr:y>
    </cdr:from>
    <cdr:to>
      <cdr:x>0.98876</cdr:x>
      <cdr:y>0.16333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739522AE-AF0F-4D39-BE65-028CF6C70A5E}"/>
            </a:ext>
          </a:extLst>
        </cdr:cNvPr>
        <cdr:cNvSpPr txBox="1"/>
      </cdr:nvSpPr>
      <cdr:spPr>
        <a:xfrm xmlns:a="http://schemas.openxmlformats.org/drawingml/2006/main">
          <a:off x="8081825" y="396088"/>
          <a:ext cx="411300" cy="2389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ja-JP" sz="1100"/>
            <a:t>(%)</a:t>
          </a:r>
          <a:endParaRPr lang="ja-JP" altLang="en-US" sz="110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0913-B901-433D-B581-E9615886E8C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8534C-B2D4-4DD0-94F0-33B904E64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5562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0913-B901-433D-B581-E9615886E8C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8534C-B2D4-4DD0-94F0-33B904E64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9624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0913-B901-433D-B581-E9615886E8C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8534C-B2D4-4DD0-94F0-33B904E64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99560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70103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91136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955524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059177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5520651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34089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609502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0913-B901-433D-B581-E9615886E8C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8534C-B2D4-4DD0-94F0-33B904E64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7578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0913-B901-433D-B581-E9615886E8C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8534C-B2D4-4DD0-94F0-33B904E64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991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0913-B901-433D-B581-E9615886E8C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8534C-B2D4-4DD0-94F0-33B904E64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978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0913-B901-433D-B581-E9615886E8C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8534C-B2D4-4DD0-94F0-33B904E64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2830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0913-B901-433D-B581-E9615886E8C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8534C-B2D4-4DD0-94F0-33B904E64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2378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0913-B901-433D-B581-E9615886E8C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8534C-B2D4-4DD0-94F0-33B904E64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1466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0913-B901-433D-B581-E9615886E8C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8534C-B2D4-4DD0-94F0-33B904E64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0960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0913-B901-433D-B581-E9615886E8C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8534C-B2D4-4DD0-94F0-33B904E64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317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FF0913-B901-433D-B581-E9615886E8C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28534C-B2D4-4DD0-94F0-33B904E64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5923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203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84A29A79-C4FA-4FF1-A9C3-38116C4F57A2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39700" y="977900"/>
          <a:ext cx="8750300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60244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2022-09-14T08:47:01Z</dcterms:created>
  <dcterms:modified xsi:type="dcterms:W3CDTF">2022-09-14T08:47:01Z</dcterms:modified>
</cp:coreProperties>
</file>