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臓器提供の意思表示に対する考え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臓器提供に関心があるが、臓器を提供する・しないは考えていない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'4'!$C$9:$C$19</c:f>
              <c:numCache>
                <c:formatCode>General</c:formatCode>
                <c:ptCount val="11"/>
                <c:pt idx="0" formatCode="0.0_ ">
                  <c:v>42.9</c:v>
                </c:pt>
                <c:pt idx="2" formatCode="0.0_ ">
                  <c:v>42.8</c:v>
                </c:pt>
                <c:pt idx="3" formatCode="0.0_ ">
                  <c:v>43.1</c:v>
                </c:pt>
                <c:pt idx="5" formatCode="0.0_ ">
                  <c:v>39.700000000000003</c:v>
                </c:pt>
                <c:pt idx="6" formatCode="0.0_ ">
                  <c:v>33.299999999999997</c:v>
                </c:pt>
                <c:pt idx="7" formatCode="0.0_ ">
                  <c:v>40.5</c:v>
                </c:pt>
                <c:pt idx="8" formatCode="0.0_ ">
                  <c:v>41.6</c:v>
                </c:pt>
                <c:pt idx="9" formatCode="0.0_ ">
                  <c:v>51.4</c:v>
                </c:pt>
                <c:pt idx="10" formatCode="0.0_ 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29-4A10-8877-00CEFE8D016B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臓器提供に関心があり、臓器を提供する・しないを考えている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'4'!$D$9:$D$19</c:f>
              <c:numCache>
                <c:formatCode>General</c:formatCode>
                <c:ptCount val="11"/>
                <c:pt idx="0" formatCode="0.0_ ">
                  <c:v>13.3</c:v>
                </c:pt>
                <c:pt idx="2" formatCode="0.0_ ">
                  <c:v>11.5</c:v>
                </c:pt>
                <c:pt idx="3" formatCode="0.0_ ">
                  <c:v>14.8</c:v>
                </c:pt>
                <c:pt idx="5" formatCode="0.0_ ">
                  <c:v>13.2</c:v>
                </c:pt>
                <c:pt idx="6" formatCode="0.0_ ">
                  <c:v>16.2</c:v>
                </c:pt>
                <c:pt idx="7" formatCode="0.0_ ">
                  <c:v>16.2</c:v>
                </c:pt>
                <c:pt idx="8" formatCode="0.0_ ">
                  <c:v>16.399999999999999</c:v>
                </c:pt>
                <c:pt idx="9" formatCode="0.0_ ">
                  <c:v>12.6</c:v>
                </c:pt>
                <c:pt idx="10" formatCode="0.0_ 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29-4A10-8877-00CEFE8D016B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臓器を提供する・しないは決めたが、意思表示するまでは考えていない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'4'!$E$9:$E$19</c:f>
              <c:numCache>
                <c:formatCode>General</c:formatCode>
                <c:ptCount val="11"/>
                <c:pt idx="0" formatCode="0.0_ ">
                  <c:v>10.7</c:v>
                </c:pt>
                <c:pt idx="2" formatCode="0.0_ ">
                  <c:v>10.1</c:v>
                </c:pt>
                <c:pt idx="3" formatCode="0.0_ ">
                  <c:v>11.3</c:v>
                </c:pt>
                <c:pt idx="5" formatCode="0.0_ ">
                  <c:v>17.2</c:v>
                </c:pt>
                <c:pt idx="6" formatCode="0.0_ ">
                  <c:v>11.3</c:v>
                </c:pt>
                <c:pt idx="7" formatCode="0.0_ ">
                  <c:v>10.7</c:v>
                </c:pt>
                <c:pt idx="8" formatCode="0.0_ ">
                  <c:v>10.199999999999999</c:v>
                </c:pt>
                <c:pt idx="9" formatCode="0.0_ ">
                  <c:v>9.5</c:v>
                </c:pt>
                <c:pt idx="10" formatCode="0.0_ 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29-4A10-8877-00CEFE8D016B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臓器を提供する・しないは決めており、意思表示することを考えている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'4'!$F$9:$F$19</c:f>
              <c:numCache>
                <c:formatCode>General</c:formatCode>
                <c:ptCount val="11"/>
                <c:pt idx="0" formatCode="0.0_ ">
                  <c:v>5</c:v>
                </c:pt>
                <c:pt idx="2" formatCode="0.0_ ">
                  <c:v>4.9000000000000004</c:v>
                </c:pt>
                <c:pt idx="3" formatCode="0.0_ ">
                  <c:v>5</c:v>
                </c:pt>
                <c:pt idx="5" formatCode="0.0_ ">
                  <c:v>7.5</c:v>
                </c:pt>
                <c:pt idx="6" formatCode="0.0_ ">
                  <c:v>9.8000000000000007</c:v>
                </c:pt>
                <c:pt idx="7" formatCode="0.0_ ">
                  <c:v>5.8</c:v>
                </c:pt>
                <c:pt idx="8" formatCode="0.0_ ">
                  <c:v>3.1</c:v>
                </c:pt>
                <c:pt idx="9" formatCode="0.0_ ">
                  <c:v>3.1</c:v>
                </c:pt>
                <c:pt idx="10" formatCode="0.0_ 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829-4A10-8877-00CEFE8D016B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既に意思表示をしている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'4'!$G$9:$G$19</c:f>
              <c:numCache>
                <c:formatCode>General</c:formatCode>
                <c:ptCount val="11"/>
                <c:pt idx="0" formatCode="0.0_ ">
                  <c:v>6.7</c:v>
                </c:pt>
                <c:pt idx="2" formatCode="0.0_ ">
                  <c:v>7.3</c:v>
                </c:pt>
                <c:pt idx="3" formatCode="0.0_ ">
                  <c:v>6.3</c:v>
                </c:pt>
                <c:pt idx="5" formatCode="0.0_ ">
                  <c:v>6.3</c:v>
                </c:pt>
                <c:pt idx="6" formatCode="0.0_ ">
                  <c:v>10.8</c:v>
                </c:pt>
                <c:pt idx="7" formatCode="0.0_ ">
                  <c:v>5.8</c:v>
                </c:pt>
                <c:pt idx="8" formatCode="0.0_ ">
                  <c:v>9.1999999999999993</c:v>
                </c:pt>
                <c:pt idx="9" formatCode="0.0_ ">
                  <c:v>5.8</c:v>
                </c:pt>
                <c:pt idx="10" formatCode="0.0_ 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829-4A10-8877-00CEFE8D016B}"/>
            </c:ext>
          </c:extLst>
        </c:ser>
        <c:ser>
          <c:idx val="5"/>
          <c:order val="5"/>
          <c:tx>
            <c:strRef>
              <c:f>'4'!$H$8</c:f>
              <c:strCache>
                <c:ptCount val="1"/>
                <c:pt idx="0">
                  <c:v>既に意思表示したことを、家族または親しい方に話している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'4'!$H$9:$H$19</c:f>
              <c:numCache>
                <c:formatCode>General</c:formatCode>
                <c:ptCount val="11"/>
                <c:pt idx="0" formatCode="0.0_ ">
                  <c:v>3.5</c:v>
                </c:pt>
                <c:pt idx="2" formatCode="0.0_ ">
                  <c:v>3</c:v>
                </c:pt>
                <c:pt idx="3" formatCode="0.0_ ">
                  <c:v>3.9</c:v>
                </c:pt>
                <c:pt idx="5" formatCode="0.0_ ">
                  <c:v>2.9</c:v>
                </c:pt>
                <c:pt idx="6" formatCode="0.0_ ">
                  <c:v>1</c:v>
                </c:pt>
                <c:pt idx="7" formatCode="0.0_ ">
                  <c:v>6.2</c:v>
                </c:pt>
                <c:pt idx="8" formatCode="0.0_ ">
                  <c:v>6.1</c:v>
                </c:pt>
                <c:pt idx="9" formatCode="0.0_ ">
                  <c:v>2.7</c:v>
                </c:pt>
                <c:pt idx="10" formatCode="0.0_ 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829-4A10-8877-00CEFE8D016B}"/>
            </c:ext>
          </c:extLst>
        </c:ser>
        <c:ser>
          <c:idx val="6"/>
          <c:order val="6"/>
          <c:tx>
            <c:strRef>
              <c:f>'4'!$I$8</c:f>
              <c:strCache>
                <c:ptCount val="1"/>
                <c:pt idx="0">
                  <c:v>関心がない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B090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'4'!$I$9:$I$19</c:f>
              <c:numCache>
                <c:formatCode>General</c:formatCode>
                <c:ptCount val="11"/>
                <c:pt idx="0" formatCode="0.0_ ">
                  <c:v>16</c:v>
                </c:pt>
                <c:pt idx="2" formatCode="0.0_ ">
                  <c:v>18.5</c:v>
                </c:pt>
                <c:pt idx="3" formatCode="0.0_ ">
                  <c:v>13.6</c:v>
                </c:pt>
                <c:pt idx="5" formatCode="0.0_ ">
                  <c:v>12.1</c:v>
                </c:pt>
                <c:pt idx="6" formatCode="0.0_ ">
                  <c:v>17.2</c:v>
                </c:pt>
                <c:pt idx="7" formatCode="0.0_ ">
                  <c:v>13.7</c:v>
                </c:pt>
                <c:pt idx="8" formatCode="0.0_ ">
                  <c:v>11.9</c:v>
                </c:pt>
                <c:pt idx="9" formatCode="0.0_ ">
                  <c:v>12.9</c:v>
                </c:pt>
                <c:pt idx="10" formatCode="0.0_ 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29-4A10-8877-00CEFE8D016B}"/>
            </c:ext>
          </c:extLst>
        </c:ser>
        <c:ser>
          <c:idx val="7"/>
          <c:order val="7"/>
          <c:tx>
            <c:strRef>
              <c:f>'4'!$J$8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53BBAA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3C9A5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0829-4A10-8877-00CEFE8D01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'4'!$J$9:$J$19</c:f>
              <c:numCache>
                <c:formatCode>General</c:formatCode>
                <c:ptCount val="11"/>
                <c:pt idx="0" formatCode="0.0_ ">
                  <c:v>1.9</c:v>
                </c:pt>
                <c:pt idx="2" formatCode="0.0_ ">
                  <c:v>1.9</c:v>
                </c:pt>
                <c:pt idx="3" formatCode="0.0_ ">
                  <c:v>2</c:v>
                </c:pt>
                <c:pt idx="5" formatCode="0.0_ ">
                  <c:v>1.1000000000000001</c:v>
                </c:pt>
                <c:pt idx="6" formatCode="0.0_ ">
                  <c:v>0.5</c:v>
                </c:pt>
                <c:pt idx="7" formatCode="0.0_ ">
                  <c:v>1</c:v>
                </c:pt>
                <c:pt idx="8" formatCode="0.0_ ">
                  <c:v>1.4</c:v>
                </c:pt>
                <c:pt idx="9" formatCode="0.0_ ">
                  <c:v>2</c:v>
                </c:pt>
                <c:pt idx="10" formatCode="0.0_ 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829-4A10-8877-00CEFE8D01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80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6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5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882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5100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63636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5280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748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4370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5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57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37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8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4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08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13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69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5894-81D1-4B46-B171-99E2F04AA26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CEAFC-F8E0-4F7C-B2C7-6B98385497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2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0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CFBF885-FD85-49DE-B2E4-D93A283D6C2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8600" y="1142999"/>
          <a:ext cx="8788400" cy="5372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08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2022-09-14T08:47:04Z</dcterms:created>
  <dcterms:modified xsi:type="dcterms:W3CDTF">2022-09-14T08:47:04Z</dcterms:modified>
</cp:coreProperties>
</file>