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臓器移植に関する意思表示方法の認知度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総数（n=1,705人、M.T.=192.2%）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'3'!$B$9:$B$15</c:f>
              <c:strCache>
                <c:ptCount val="7"/>
                <c:pt idx="0">
                  <c:v>医療保険の被保険者証の裏面の臓器提供意思表示欄</c:v>
                </c:pt>
                <c:pt idx="1">
                  <c:v>運転免許証の裏面の臓器提供意思表示欄</c:v>
                </c:pt>
                <c:pt idx="2">
                  <c:v>臓器提供意思表示カード</c:v>
                </c:pt>
                <c:pt idx="3">
                  <c:v>マイナンバーカード</c:v>
                </c:pt>
                <c:pt idx="4">
                  <c:v>インターネットの臓器提供意思登録システム</c:v>
                </c:pt>
                <c:pt idx="5">
                  <c:v>いずれも知らなかった</c:v>
                </c:pt>
                <c:pt idx="6">
                  <c:v>無回答</c:v>
                </c:pt>
              </c:strCache>
            </c:strRef>
          </c:cat>
          <c:val>
            <c:numRef>
              <c:f>'3'!$C$9:$C$15</c:f>
              <c:numCache>
                <c:formatCode>General</c:formatCode>
                <c:ptCount val="7"/>
                <c:pt idx="0">
                  <c:v>63.5</c:v>
                </c:pt>
                <c:pt idx="1">
                  <c:v>61.9</c:v>
                </c:pt>
                <c:pt idx="2">
                  <c:v>34.4</c:v>
                </c:pt>
                <c:pt idx="3">
                  <c:v>18.899999999999999</c:v>
                </c:pt>
                <c:pt idx="4">
                  <c:v>1.6</c:v>
                </c:pt>
                <c:pt idx="5">
                  <c:v>10.3</c:v>
                </c:pt>
                <c:pt idx="6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8A-4CA8-849E-1B7AE3F69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4766112"/>
        <c:axId val="1842575728"/>
      </c:barChart>
      <c:catAx>
        <c:axId val="185476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2575728"/>
        <c:crosses val="autoZero"/>
        <c:auto val="1"/>
        <c:lblAlgn val="ctr"/>
        <c:lblOffset val="100"/>
        <c:noMultiLvlLbl val="0"/>
      </c:catAx>
      <c:valAx>
        <c:axId val="1842575728"/>
        <c:scaling>
          <c:orientation val="minMax"/>
          <c:max val="70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5476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005308135551591"/>
          <c:y val="0.8003429779348924"/>
          <c:w val="0.22573831630992899"/>
          <c:h val="4.451070191263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0.94088</cdr:x>
      <cdr:y>0.10188</cdr:y>
    </cdr:from>
    <cdr:to>
      <cdr:x>0.98876</cdr:x>
      <cdr:y>0.16333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39522AE-AF0F-4D39-BE65-028CF6C70A5E}"/>
            </a:ext>
          </a:extLst>
        </cdr:cNvPr>
        <cdr:cNvSpPr txBox="1"/>
      </cdr:nvSpPr>
      <cdr:spPr>
        <a:xfrm xmlns:a="http://schemas.openxmlformats.org/drawingml/2006/main">
          <a:off x="8081825" y="396088"/>
          <a:ext cx="411300" cy="2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/>
            <a:t>(%)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42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70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428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344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97033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12180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12697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166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2086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65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06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2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41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54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40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51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4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BC6C-2594-42BA-A1DA-74690D930A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C52B-24C8-4D0C-905B-6EBDE1554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6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7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121BF2B-73B0-48AF-8294-DA60A12A907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17499" y="1054100"/>
          <a:ext cx="8661401" cy="534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2022-09-14T08:47:06Z</dcterms:created>
  <dcterms:modified xsi:type="dcterms:W3CDTF">2022-09-14T08:47:06Z</dcterms:modified>
</cp:coreProperties>
</file>