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高速道路の料金と渋滞の関係に対する考え方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'14'!$C$8</c:f>
              <c:strCache>
                <c:ptCount val="1"/>
                <c:pt idx="0">
                  <c:v>さらに渋滞が悪化するとしても、通行料金を現在よりできるだけ引き下げる方がよい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9A1-4E73-A9A3-499D7B3B6E87}"/>
              </c:ext>
            </c:extLst>
          </c:dPt>
          <c:dLbls>
            <c:dLbl>
              <c:idx val="6"/>
              <c:layout>
                <c:manualLayout>
                  <c:x val="1.245019920318725E-2"/>
                  <c:y val="1.32369108646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9A1-4E73-A9A3-499D7B3B6E87}"/>
                </c:ext>
              </c:extLst>
            </c:dLbl>
            <c:dLbl>
              <c:idx val="10"/>
              <c:layout>
                <c:manualLayout>
                  <c:x val="7.470119521912350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9A1-4E73-A9A3-499D7B3B6E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'14'!$C$9:$C$19</c:f>
              <c:numCache>
                <c:formatCode>General</c:formatCode>
                <c:ptCount val="11"/>
                <c:pt idx="0" formatCode="0.0_ ">
                  <c:v>14.6</c:v>
                </c:pt>
                <c:pt idx="2" formatCode="0.0_ ">
                  <c:v>19.5</c:v>
                </c:pt>
                <c:pt idx="3" formatCode="0.0_ ">
                  <c:v>10.199999999999999</c:v>
                </c:pt>
                <c:pt idx="5" formatCode="0.0_ ">
                  <c:v>14.2</c:v>
                </c:pt>
                <c:pt idx="6" formatCode="0.0_ ">
                  <c:v>14.1</c:v>
                </c:pt>
                <c:pt idx="7" formatCode="0.0_ ">
                  <c:v>17.2</c:v>
                </c:pt>
                <c:pt idx="8" formatCode="0.0_ ">
                  <c:v>16.600000000000001</c:v>
                </c:pt>
                <c:pt idx="9" formatCode="0.0_ ">
                  <c:v>14.7</c:v>
                </c:pt>
                <c:pt idx="10" formatCode="0.0_ 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A1-4E73-A9A3-499D7B3B6E87}"/>
            </c:ext>
          </c:extLst>
        </c:ser>
        <c:ser>
          <c:idx val="1"/>
          <c:order val="1"/>
          <c:tx>
            <c:strRef>
              <c:f>'14'!$D$8</c:f>
              <c:strCache>
                <c:ptCount val="1"/>
                <c:pt idx="0">
                  <c:v>一部区間で渋滞が発生していても、現在の通行料金を維持すべき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9A1-4E73-A9A3-499D7B3B6E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'14'!$D$9:$D$19</c:f>
              <c:numCache>
                <c:formatCode>General</c:formatCode>
                <c:ptCount val="11"/>
                <c:pt idx="0" formatCode="0.0_ ">
                  <c:v>54.4</c:v>
                </c:pt>
                <c:pt idx="2" formatCode="0.0_ ">
                  <c:v>48.8</c:v>
                </c:pt>
                <c:pt idx="3" formatCode="0.0_ ">
                  <c:v>59.6</c:v>
                </c:pt>
                <c:pt idx="5" formatCode="0.0_ ">
                  <c:v>58.1</c:v>
                </c:pt>
                <c:pt idx="6" formatCode="0.0_ ">
                  <c:v>55.3</c:v>
                </c:pt>
                <c:pt idx="7" formatCode="0.0_ ">
                  <c:v>53.6</c:v>
                </c:pt>
                <c:pt idx="8" formatCode="0.0_ ">
                  <c:v>52.1</c:v>
                </c:pt>
                <c:pt idx="9" formatCode="0.0_ ">
                  <c:v>57.4</c:v>
                </c:pt>
                <c:pt idx="10" formatCode="0.0_ ">
                  <c:v>52.5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9A1-4E73-A9A3-499D7B3B6E87}"/>
            </c:ext>
          </c:extLst>
        </c:ser>
        <c:ser>
          <c:idx val="2"/>
          <c:order val="2"/>
          <c:tx>
            <c:strRef>
              <c:f>'14'!$E$8</c:f>
              <c:strCache>
                <c:ptCount val="1"/>
                <c:pt idx="0">
                  <c:v>通行料金を現在より引き上げてでも、渋滞を解消した方がよい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9A1-4E73-A9A3-499D7B3B6E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'14'!$E$9:$E$19</c:f>
              <c:numCache>
                <c:formatCode>General</c:formatCode>
                <c:ptCount val="11"/>
                <c:pt idx="0" formatCode="0.0_ ">
                  <c:v>29</c:v>
                </c:pt>
                <c:pt idx="2" formatCode="0.0_ ">
                  <c:v>30.3</c:v>
                </c:pt>
                <c:pt idx="3" formatCode="0.0_ ">
                  <c:v>27.9</c:v>
                </c:pt>
                <c:pt idx="5" formatCode="0.0_ ">
                  <c:v>25.8</c:v>
                </c:pt>
                <c:pt idx="6" formatCode="0.0_ ">
                  <c:v>30.2</c:v>
                </c:pt>
                <c:pt idx="7" formatCode="0.0_ ">
                  <c:v>28</c:v>
                </c:pt>
                <c:pt idx="8" formatCode="0.0_ ">
                  <c:v>30.2</c:v>
                </c:pt>
                <c:pt idx="9" formatCode="0.0_ ">
                  <c:v>25.8</c:v>
                </c:pt>
                <c:pt idx="10" formatCode="0.0_ 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9A1-4E73-A9A3-499D7B3B6E87}"/>
            </c:ext>
          </c:extLst>
        </c:ser>
        <c:ser>
          <c:idx val="3"/>
          <c:order val="3"/>
          <c:tx>
            <c:strRef>
              <c:f>'14'!$F$8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F9A1-4E73-A9A3-499D7B3B6E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'14'!$F$9:$F$19</c:f>
              <c:numCache>
                <c:formatCode>General</c:formatCode>
                <c:ptCount val="11"/>
                <c:pt idx="0" formatCode="0.0_ ">
                  <c:v>1.9</c:v>
                </c:pt>
                <c:pt idx="2" formatCode="0.0_ ">
                  <c:v>1.4</c:v>
                </c:pt>
                <c:pt idx="3" formatCode="0.0_ ">
                  <c:v>2.2999999999999998</c:v>
                </c:pt>
                <c:pt idx="5" formatCode="0.0_ ">
                  <c:v>1.9</c:v>
                </c:pt>
                <c:pt idx="6" formatCode="0.0_ ">
                  <c:v>0.5</c:v>
                </c:pt>
                <c:pt idx="7" formatCode="0.0_ ">
                  <c:v>1.1000000000000001</c:v>
                </c:pt>
                <c:pt idx="8" formatCode="0.0_ ">
                  <c:v>1.1000000000000001</c:v>
                </c:pt>
                <c:pt idx="9" formatCode="0.0_ ">
                  <c:v>2.1</c:v>
                </c:pt>
                <c:pt idx="10" formatCode="0.0_ 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9A1-4E73-A9A3-499D7B3B6E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7290-64CA-422F-9C99-F5C05744FDF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DB15-741C-4B19-86A8-92ECA59D3E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30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7290-64CA-422F-9C99-F5C05744FDF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DB15-741C-4B19-86A8-92ECA59D3E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1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7290-64CA-422F-9C99-F5C05744FDF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DB15-741C-4B19-86A8-92ECA59D3E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404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999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493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44315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70083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6126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13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6027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7290-64CA-422F-9C99-F5C05744FDF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DB15-741C-4B19-86A8-92ECA59D3E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4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7290-64CA-422F-9C99-F5C05744FDF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DB15-741C-4B19-86A8-92ECA59D3E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07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7290-64CA-422F-9C99-F5C05744FDF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DB15-741C-4B19-86A8-92ECA59D3E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97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7290-64CA-422F-9C99-F5C05744FDF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DB15-741C-4B19-86A8-92ECA59D3E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45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7290-64CA-422F-9C99-F5C05744FDF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DB15-741C-4B19-86A8-92ECA59D3E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65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7290-64CA-422F-9C99-F5C05744FDF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DB15-741C-4B19-86A8-92ECA59D3E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082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7290-64CA-422F-9C99-F5C05744FDF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DB15-741C-4B19-86A8-92ECA59D3E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34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7290-64CA-422F-9C99-F5C05744FDF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DB15-741C-4B19-86A8-92ECA59D3E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72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47290-64CA-422F-9C99-F5C05744FDF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DB15-741C-4B19-86A8-92ECA59D3E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65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7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79F1ED7-E4BC-4E0B-857E-5A265A21239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65099" y="1092200"/>
          <a:ext cx="8813801" cy="532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361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2022-09-14T08:47:10Z</dcterms:created>
  <dcterms:modified xsi:type="dcterms:W3CDTF">2022-09-14T08:47:10Z</dcterms:modified>
</cp:coreProperties>
</file>