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車が一定地域に入る場合などに料金を支払う制度に対する意識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'12'!$C$8</c:f>
              <c:strCache>
                <c:ptCount val="1"/>
                <c:pt idx="0">
                  <c:v>適切である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83-4D80-AC8D-849DBCC2B6FB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83-4D80-AC8D-849DBCC2B6FB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83-4D80-AC8D-849DBCC2B6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'12'!$C$9:$C$19</c:f>
              <c:numCache>
                <c:formatCode>General</c:formatCode>
                <c:ptCount val="11"/>
                <c:pt idx="0" formatCode="0.0_ ">
                  <c:v>15.6</c:v>
                </c:pt>
                <c:pt idx="2" formatCode="0.0_ ">
                  <c:v>18.7</c:v>
                </c:pt>
                <c:pt idx="3" formatCode="0.0_ ">
                  <c:v>12.8</c:v>
                </c:pt>
                <c:pt idx="5" formatCode="0.0_ ">
                  <c:v>12.9</c:v>
                </c:pt>
                <c:pt idx="6" formatCode="0.0_ ">
                  <c:v>15.6</c:v>
                </c:pt>
                <c:pt idx="7" formatCode="0.0_ ">
                  <c:v>19.2</c:v>
                </c:pt>
                <c:pt idx="8" formatCode="0.0_ ">
                  <c:v>14.3</c:v>
                </c:pt>
                <c:pt idx="9" formatCode="0.0_ ">
                  <c:v>14.7</c:v>
                </c:pt>
                <c:pt idx="10" formatCode="0.0_ 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83-4D80-AC8D-849DBCC2B6FB}"/>
            </c:ext>
          </c:extLst>
        </c:ser>
        <c:ser>
          <c:idx val="1"/>
          <c:order val="1"/>
          <c:tx>
            <c:strRef>
              <c:f>'12'!$D$8</c:f>
              <c:strCache>
                <c:ptCount val="1"/>
                <c:pt idx="0">
                  <c:v>どちらかといえば適切である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583-4D80-AC8D-849DBCC2B6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'12'!$D$9:$D$19</c:f>
              <c:numCache>
                <c:formatCode>General</c:formatCode>
                <c:ptCount val="11"/>
                <c:pt idx="0" formatCode="0.0_ ">
                  <c:v>49.1</c:v>
                </c:pt>
                <c:pt idx="2" formatCode="0.0_ ">
                  <c:v>45.1</c:v>
                </c:pt>
                <c:pt idx="3" formatCode="0.0_ ">
                  <c:v>52.7</c:v>
                </c:pt>
                <c:pt idx="5" formatCode="0.0_ ">
                  <c:v>45.2</c:v>
                </c:pt>
                <c:pt idx="6" formatCode="0.0_ ">
                  <c:v>40.200000000000003</c:v>
                </c:pt>
                <c:pt idx="7" formatCode="0.0_ ">
                  <c:v>51</c:v>
                </c:pt>
                <c:pt idx="8" formatCode="0.0_ ">
                  <c:v>52.8</c:v>
                </c:pt>
                <c:pt idx="9" formatCode="0.0_ ">
                  <c:v>48.5</c:v>
                </c:pt>
                <c:pt idx="10" formatCode="0.0_ 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83-4D80-AC8D-849DBCC2B6FB}"/>
            </c:ext>
          </c:extLst>
        </c:ser>
        <c:ser>
          <c:idx val="2"/>
          <c:order val="2"/>
          <c:tx>
            <c:strRef>
              <c:f>'12'!$E$8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583-4D80-AC8D-849DBCC2B6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'12'!$E$9:$E$19</c:f>
              <c:numCache>
                <c:formatCode>General</c:formatCode>
                <c:ptCount val="11"/>
                <c:pt idx="0" formatCode="0.0_ ">
                  <c:v>1.5</c:v>
                </c:pt>
                <c:pt idx="2" formatCode="0.0_ ">
                  <c:v>1.3</c:v>
                </c:pt>
                <c:pt idx="3" formatCode="0.0_ ">
                  <c:v>1.7</c:v>
                </c:pt>
                <c:pt idx="5" formatCode="0.0_ ">
                  <c:v>1.3</c:v>
                </c:pt>
                <c:pt idx="6" formatCode="0.0_ ">
                  <c:v>1.5</c:v>
                </c:pt>
                <c:pt idx="7" formatCode="0.0_ ">
                  <c:v>0</c:v>
                </c:pt>
                <c:pt idx="8" formatCode="0.0_ ">
                  <c:v>0.8</c:v>
                </c:pt>
                <c:pt idx="9" formatCode="0.0_ ">
                  <c:v>1.8</c:v>
                </c:pt>
                <c:pt idx="10" formatCode="0.0_ 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83-4D80-AC8D-849DBCC2B6FB}"/>
            </c:ext>
          </c:extLst>
        </c:ser>
        <c:ser>
          <c:idx val="3"/>
          <c:order val="3"/>
          <c:tx>
            <c:strRef>
              <c:f>'12'!$F$8</c:f>
              <c:strCache>
                <c:ptCount val="1"/>
                <c:pt idx="0">
                  <c:v>どちらかといえば不適切である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583-4D80-AC8D-849DBCC2B6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'12'!$F$9:$F$19</c:f>
              <c:numCache>
                <c:formatCode>General</c:formatCode>
                <c:ptCount val="11"/>
                <c:pt idx="0" formatCode="0.0_ ">
                  <c:v>22.8</c:v>
                </c:pt>
                <c:pt idx="2" formatCode="0.0_ ">
                  <c:v>21.4</c:v>
                </c:pt>
                <c:pt idx="3" formatCode="0.0_ ">
                  <c:v>24</c:v>
                </c:pt>
                <c:pt idx="5" formatCode="0.0_ ">
                  <c:v>26.5</c:v>
                </c:pt>
                <c:pt idx="6" formatCode="0.0_ ">
                  <c:v>24.6</c:v>
                </c:pt>
                <c:pt idx="7" formatCode="0.0_ ">
                  <c:v>23</c:v>
                </c:pt>
                <c:pt idx="8" formatCode="0.0_ ">
                  <c:v>21.5</c:v>
                </c:pt>
                <c:pt idx="9" formatCode="0.0_ ">
                  <c:v>24.2</c:v>
                </c:pt>
                <c:pt idx="10" formatCode="0.0_ 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583-4D80-AC8D-849DBCC2B6FB}"/>
            </c:ext>
          </c:extLst>
        </c:ser>
        <c:ser>
          <c:idx val="4"/>
          <c:order val="4"/>
          <c:tx>
            <c:strRef>
              <c:f>'12'!$G$8</c:f>
              <c:strCache>
                <c:ptCount val="1"/>
                <c:pt idx="0">
                  <c:v>不適切である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583-4D80-AC8D-849DBCC2B6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'12'!$G$9:$G$19</c:f>
              <c:numCache>
                <c:formatCode>General</c:formatCode>
                <c:ptCount val="11"/>
                <c:pt idx="0" formatCode="0.0_ ">
                  <c:v>11</c:v>
                </c:pt>
                <c:pt idx="2" formatCode="0.0_ ">
                  <c:v>13.5</c:v>
                </c:pt>
                <c:pt idx="3" formatCode="0.0_ ">
                  <c:v>8.6999999999999993</c:v>
                </c:pt>
                <c:pt idx="5" formatCode="0.0_ ">
                  <c:v>14.2</c:v>
                </c:pt>
                <c:pt idx="6" formatCode="0.0_ ">
                  <c:v>18.100000000000001</c:v>
                </c:pt>
                <c:pt idx="7" formatCode="0.0_ ">
                  <c:v>6.9</c:v>
                </c:pt>
                <c:pt idx="8" formatCode="0.0_ ">
                  <c:v>10.6</c:v>
                </c:pt>
                <c:pt idx="9" formatCode="0.0_ ">
                  <c:v>10.7</c:v>
                </c:pt>
                <c:pt idx="10" formatCode="0.0_ 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83-4D80-AC8D-849DBCC2B6F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60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93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15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412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027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99727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612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4901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56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0855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1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3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62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90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18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14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73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32A8-9C21-4959-B453-85A68DDF5B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CA807-EEED-42EB-9A75-0205798E2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92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33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1516F3C-B079-4213-9B4C-5476E7148E8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3999" y="1028700"/>
          <a:ext cx="8610601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71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2022-09-14T08:47:12Z</dcterms:created>
  <dcterms:modified xsi:type="dcterms:W3CDTF">2022-09-14T08:47:12Z</dcterms:modified>
</cp:coreProperties>
</file>