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道路整備などの費用を車利用者が負担することに対する意識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'11'!$C$8</c:f>
              <c:strCache>
                <c:ptCount val="1"/>
                <c:pt idx="0">
                  <c:v>適切である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B66-4ECD-A6CA-F12576DC8D97}"/>
              </c:ext>
            </c:extLst>
          </c:dPt>
          <c:dLbls>
            <c:dLbl>
              <c:idx val="6"/>
              <c:layout>
                <c:manualLayout>
                  <c:x val="1.245019920318725E-2"/>
                  <c:y val="1.32369108646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66-4ECD-A6CA-F12576DC8D97}"/>
                </c:ext>
              </c:extLst>
            </c:dLbl>
            <c:dLbl>
              <c:idx val="10"/>
              <c:layout>
                <c:manualLayout>
                  <c:x val="7.470119521912350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66-4ECD-A6CA-F12576DC8D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'11'!$C$9:$C$19</c:f>
              <c:numCache>
                <c:formatCode>General</c:formatCode>
                <c:ptCount val="11"/>
                <c:pt idx="0" formatCode="0.0_ ">
                  <c:v>14.4</c:v>
                </c:pt>
                <c:pt idx="2" formatCode="0.0_ ">
                  <c:v>18.100000000000001</c:v>
                </c:pt>
                <c:pt idx="3" formatCode="0.0_ ">
                  <c:v>11</c:v>
                </c:pt>
                <c:pt idx="5" formatCode="0.0_ ">
                  <c:v>10.3</c:v>
                </c:pt>
                <c:pt idx="6" formatCode="0.0_ ">
                  <c:v>12.6</c:v>
                </c:pt>
                <c:pt idx="7" formatCode="0.0_ ">
                  <c:v>18.399999999999999</c:v>
                </c:pt>
                <c:pt idx="8" formatCode="0.0_ ">
                  <c:v>14.3</c:v>
                </c:pt>
                <c:pt idx="9" formatCode="0.0_ ">
                  <c:v>11.3</c:v>
                </c:pt>
                <c:pt idx="10" formatCode="0.0_ ">
                  <c:v>16.600000000000001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66-4ECD-A6CA-F12576DC8D97}"/>
            </c:ext>
          </c:extLst>
        </c:ser>
        <c:ser>
          <c:idx val="1"/>
          <c:order val="1"/>
          <c:tx>
            <c:strRef>
              <c:f>'11'!$D$8</c:f>
              <c:strCache>
                <c:ptCount val="1"/>
                <c:pt idx="0">
                  <c:v>やむを得ない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B66-4ECD-A6CA-F12576DC8D9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'11'!$D$9:$D$19</c:f>
              <c:numCache>
                <c:formatCode>General</c:formatCode>
                <c:ptCount val="11"/>
                <c:pt idx="0" formatCode="0.0_ ">
                  <c:v>52.5</c:v>
                </c:pt>
                <c:pt idx="2" formatCode="0.0_ ">
                  <c:v>49</c:v>
                </c:pt>
                <c:pt idx="3" formatCode="0.0_ ">
                  <c:v>55.6</c:v>
                </c:pt>
                <c:pt idx="5" formatCode="0.0_ ">
                  <c:v>54.2</c:v>
                </c:pt>
                <c:pt idx="6" formatCode="0.0_ ">
                  <c:v>43.2</c:v>
                </c:pt>
                <c:pt idx="7" formatCode="0.0_ ">
                  <c:v>45.6</c:v>
                </c:pt>
                <c:pt idx="8" formatCode="0.0_ ">
                  <c:v>52.1</c:v>
                </c:pt>
                <c:pt idx="9" formatCode="0.0_ ">
                  <c:v>56.7</c:v>
                </c:pt>
                <c:pt idx="10" formatCode="0.0_ ">
                  <c:v>57.3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66-4ECD-A6CA-F12576DC8D97}"/>
            </c:ext>
          </c:extLst>
        </c:ser>
        <c:ser>
          <c:idx val="2"/>
          <c:order val="2"/>
          <c:tx>
            <c:strRef>
              <c:f>'11'!$E$8</c:f>
              <c:strCache>
                <c:ptCount val="1"/>
                <c:pt idx="0">
                  <c:v>不適切である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B66-4ECD-A6CA-F12576DC8D9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'11'!$E$9:$E$19</c:f>
              <c:numCache>
                <c:formatCode>General</c:formatCode>
                <c:ptCount val="11"/>
                <c:pt idx="0" formatCode="0.0_ ">
                  <c:v>31.5</c:v>
                </c:pt>
                <c:pt idx="2" formatCode="0.0_ ">
                  <c:v>31.1</c:v>
                </c:pt>
                <c:pt idx="3" formatCode="0.0_ ">
                  <c:v>31.9</c:v>
                </c:pt>
                <c:pt idx="5" formatCode="0.0_ ">
                  <c:v>34.799999999999997</c:v>
                </c:pt>
                <c:pt idx="6" formatCode="0.0_ ">
                  <c:v>43.7</c:v>
                </c:pt>
                <c:pt idx="7" formatCode="0.0_ ">
                  <c:v>36</c:v>
                </c:pt>
                <c:pt idx="8" formatCode="0.0_ ">
                  <c:v>32.799999999999997</c:v>
                </c:pt>
                <c:pt idx="9" formatCode="0.0_ ">
                  <c:v>29.8</c:v>
                </c:pt>
                <c:pt idx="10" formatCode="0.0_ 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66-4ECD-A6CA-F12576DC8D97}"/>
            </c:ext>
          </c:extLst>
        </c:ser>
        <c:ser>
          <c:idx val="3"/>
          <c:order val="3"/>
          <c:tx>
            <c:strRef>
              <c:f>'11'!$F$8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EB66-4ECD-A6CA-F12576DC8D9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'11'!$F$9:$F$19</c:f>
              <c:numCache>
                <c:formatCode>General</c:formatCode>
                <c:ptCount val="11"/>
                <c:pt idx="0" formatCode="0.0_ ">
                  <c:v>1.6</c:v>
                </c:pt>
                <c:pt idx="2" formatCode="0.0_ ">
                  <c:v>1.8</c:v>
                </c:pt>
                <c:pt idx="3" formatCode="0.0_ ">
                  <c:v>1.4</c:v>
                </c:pt>
                <c:pt idx="5" formatCode="0.0_ ">
                  <c:v>0.6</c:v>
                </c:pt>
                <c:pt idx="6" formatCode="0.0_ ">
                  <c:v>0.5</c:v>
                </c:pt>
                <c:pt idx="7" formatCode="0.0_ ">
                  <c:v>0</c:v>
                </c:pt>
                <c:pt idx="8" formatCode="0.0_ ">
                  <c:v>0.8</c:v>
                </c:pt>
                <c:pt idx="9" formatCode="0.0_ ">
                  <c:v>2.1</c:v>
                </c:pt>
                <c:pt idx="10" formatCode="0.0_ 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B66-4ECD-A6CA-F12576DC8D9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623C-4347-440A-A830-BB35A8736D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75C8-FDE8-4E20-A056-151F76DD3A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34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623C-4347-440A-A830-BB35A8736D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75C8-FDE8-4E20-A056-151F76DD3A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37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623C-4347-440A-A830-BB35A8736D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75C8-FDE8-4E20-A056-151F76DD3A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647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120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5868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01914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73703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80392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13669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1643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623C-4347-440A-A830-BB35A8736D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75C8-FDE8-4E20-A056-151F76DD3A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05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623C-4347-440A-A830-BB35A8736D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75C8-FDE8-4E20-A056-151F76DD3A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667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623C-4347-440A-A830-BB35A8736D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75C8-FDE8-4E20-A056-151F76DD3A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27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623C-4347-440A-A830-BB35A8736D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75C8-FDE8-4E20-A056-151F76DD3A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535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623C-4347-440A-A830-BB35A8736D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75C8-FDE8-4E20-A056-151F76DD3A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33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623C-4347-440A-A830-BB35A8736D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75C8-FDE8-4E20-A056-151F76DD3A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63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623C-4347-440A-A830-BB35A8736D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75C8-FDE8-4E20-A056-151F76DD3A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61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623C-4347-440A-A830-BB35A8736D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75C8-FDE8-4E20-A056-151F76DD3A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52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7623C-4347-440A-A830-BB35A8736D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475C8-FDE8-4E20-A056-151F76DD3A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74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806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392F672A-2CC2-4158-80E0-E42698881A9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90500" y="1054099"/>
          <a:ext cx="8788400" cy="5422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899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2022-09-14T08:47:13Z</dcterms:created>
  <dcterms:modified xsi:type="dcterms:W3CDTF">2022-09-14T08:47:14Z</dcterms:modified>
</cp:coreProperties>
</file>