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修繕が必要な橋やトンネルの情報公表に対する意識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必要である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96-4A7C-874E-5F23605EA28D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96-4A7C-874E-5F23605EA28D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96-4A7C-874E-5F23605EA2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'10'!$C$9:$C$19</c:f>
              <c:numCache>
                <c:formatCode>General</c:formatCode>
                <c:ptCount val="11"/>
                <c:pt idx="0" formatCode="0.0_ ">
                  <c:v>68.099999999999994</c:v>
                </c:pt>
                <c:pt idx="2" formatCode="0.0_ ">
                  <c:v>71.5</c:v>
                </c:pt>
                <c:pt idx="3" formatCode="0.0_ ">
                  <c:v>65</c:v>
                </c:pt>
                <c:pt idx="5" formatCode="0.0_ ">
                  <c:v>62.6</c:v>
                </c:pt>
                <c:pt idx="6" formatCode="0.0_ ">
                  <c:v>69.3</c:v>
                </c:pt>
                <c:pt idx="7" formatCode="0.0_ ">
                  <c:v>68.2</c:v>
                </c:pt>
                <c:pt idx="8" formatCode="0.0_ ">
                  <c:v>69.099999999999994</c:v>
                </c:pt>
                <c:pt idx="9" formatCode="0.0_ ">
                  <c:v>73.900000000000006</c:v>
                </c:pt>
                <c:pt idx="10" formatCode="0.0_ 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96-4A7C-874E-5F23605EA28D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どちらかといえば必要である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F96-4A7C-874E-5F23605EA2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'10'!$D$9:$D$19</c:f>
              <c:numCache>
                <c:formatCode>General</c:formatCode>
                <c:ptCount val="11"/>
                <c:pt idx="0" formatCode="0.0_ ">
                  <c:v>26.3</c:v>
                </c:pt>
                <c:pt idx="2" formatCode="0.0_ ">
                  <c:v>22.9</c:v>
                </c:pt>
                <c:pt idx="3" formatCode="0.0_ ">
                  <c:v>29.4</c:v>
                </c:pt>
                <c:pt idx="5" formatCode="0.0_ ">
                  <c:v>29.7</c:v>
                </c:pt>
                <c:pt idx="6" formatCode="0.0_ ">
                  <c:v>26.6</c:v>
                </c:pt>
                <c:pt idx="7" formatCode="0.0_ ">
                  <c:v>28.4</c:v>
                </c:pt>
                <c:pt idx="8" formatCode="0.0_ ">
                  <c:v>26</c:v>
                </c:pt>
                <c:pt idx="9" formatCode="0.0_ ">
                  <c:v>20.6</c:v>
                </c:pt>
                <c:pt idx="10" formatCode="0.0_ 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96-4A7C-874E-5F23605EA28D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96-4A7C-874E-5F23605EA2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'10'!$E$9:$E$19</c:f>
              <c:numCache>
                <c:formatCode>General</c:formatCode>
                <c:ptCount val="11"/>
                <c:pt idx="0" formatCode="0.0_ ">
                  <c:v>1.6</c:v>
                </c:pt>
                <c:pt idx="2" formatCode="0.0_ ">
                  <c:v>1.5</c:v>
                </c:pt>
                <c:pt idx="3" formatCode="0.0_ ">
                  <c:v>1.6</c:v>
                </c:pt>
                <c:pt idx="5" formatCode="0.0_ ">
                  <c:v>0.6</c:v>
                </c:pt>
                <c:pt idx="6" formatCode="0.0_ ">
                  <c:v>0</c:v>
                </c:pt>
                <c:pt idx="7" formatCode="0.0_ ">
                  <c:v>0.4</c:v>
                </c:pt>
                <c:pt idx="8" formatCode="0.0_ ">
                  <c:v>0.4</c:v>
                </c:pt>
                <c:pt idx="9" formatCode="0.0_ ">
                  <c:v>2.1</c:v>
                </c:pt>
                <c:pt idx="10" formatCode="0.0_ 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96-4A7C-874E-5F23605EA28D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どちらかといえば必要はない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F96-4A7C-874E-5F23605EA2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'10'!$F$9:$F$19</c:f>
              <c:numCache>
                <c:formatCode>General</c:formatCode>
                <c:ptCount val="11"/>
                <c:pt idx="0" formatCode="0.0_ ">
                  <c:v>2.8</c:v>
                </c:pt>
                <c:pt idx="2" formatCode="0.0_ ">
                  <c:v>2.5</c:v>
                </c:pt>
                <c:pt idx="3" formatCode="0.0_ ">
                  <c:v>3</c:v>
                </c:pt>
                <c:pt idx="5" formatCode="0.0_ ">
                  <c:v>5.2</c:v>
                </c:pt>
                <c:pt idx="6" formatCode="0.0_ ">
                  <c:v>3</c:v>
                </c:pt>
                <c:pt idx="7" formatCode="0.0_ ">
                  <c:v>2.2999999999999998</c:v>
                </c:pt>
                <c:pt idx="8" formatCode="0.0_ ">
                  <c:v>3.8</c:v>
                </c:pt>
                <c:pt idx="9" formatCode="0.0_ ">
                  <c:v>1.8</c:v>
                </c:pt>
                <c:pt idx="10" formatCode="0.0_ 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F96-4A7C-874E-5F23605EA28D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必要はない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96-4A7C-874E-5F23605EA28D}"/>
              </c:ext>
            </c:extLst>
          </c:dPt>
          <c:dLbls>
            <c:dLbl>
              <c:idx val="7"/>
              <c:layout>
                <c:manualLayout>
                  <c:x val="-6.5945660775520972E-3"/>
                  <c:y val="-2.6396693814065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F96-4A7C-874E-5F23605EA2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'10'!$G$9:$G$19</c:f>
              <c:numCache>
                <c:formatCode>General</c:formatCode>
                <c:ptCount val="11"/>
                <c:pt idx="0" formatCode="0.0_ ">
                  <c:v>1.2</c:v>
                </c:pt>
                <c:pt idx="2" formatCode="0.0_ ">
                  <c:v>1.5</c:v>
                </c:pt>
                <c:pt idx="3" formatCode="0.0_ ">
                  <c:v>0.9</c:v>
                </c:pt>
                <c:pt idx="5" formatCode="0.0_ ">
                  <c:v>1.9</c:v>
                </c:pt>
                <c:pt idx="6" formatCode="0.0_ ">
                  <c:v>1</c:v>
                </c:pt>
                <c:pt idx="7" formatCode="0.0_ ">
                  <c:v>0.8</c:v>
                </c:pt>
                <c:pt idx="8" formatCode="0.0_ ">
                  <c:v>0.8</c:v>
                </c:pt>
                <c:pt idx="9" formatCode="0.0_ ">
                  <c:v>1.5</c:v>
                </c:pt>
                <c:pt idx="10" formatCode="0.0_ 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F96-4A7C-874E-5F23605EA28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8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33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563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02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316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47021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24128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0065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792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4399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26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44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60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11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48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01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88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B778F-3D89-4203-909D-D2C0AC36BFD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6C4EC-A966-4C99-9242-50E6E8047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45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131AEF9-6DA1-4AA4-B096-C9E2CAC6B6C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1299" y="1117600"/>
          <a:ext cx="8636001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57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2022-09-14T08:47:15Z</dcterms:created>
  <dcterms:modified xsi:type="dcterms:W3CDTF">2022-09-14T08:47:15Z</dcterms:modified>
</cp:coreProperties>
</file>