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車両の大型化に伴う橋・道路の劣化への対応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重い車両が走行できる道路を限定して、橋や道路への影響を軽減する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20-4038-BCFD-058617351C38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20-4038-BCFD-058617351C38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20-4038-BCFD-058617351C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_ ">
                  <c:v>54.8</c:v>
                </c:pt>
                <c:pt idx="2" formatCode="0.0_ ">
                  <c:v>55.3</c:v>
                </c:pt>
                <c:pt idx="3" formatCode="0.0_ ">
                  <c:v>54.4</c:v>
                </c:pt>
                <c:pt idx="5" formatCode="0.0_ ">
                  <c:v>47.7</c:v>
                </c:pt>
                <c:pt idx="6" formatCode="0.0_ ">
                  <c:v>55.8</c:v>
                </c:pt>
                <c:pt idx="7" formatCode="0.0_ ">
                  <c:v>50.2</c:v>
                </c:pt>
                <c:pt idx="8" formatCode="0.0_ ">
                  <c:v>54.3</c:v>
                </c:pt>
                <c:pt idx="9" formatCode="0.0_ ">
                  <c:v>58.6</c:v>
                </c:pt>
                <c:pt idx="10" formatCode="0.0_ 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20-4038-BCFD-058617351C38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重い車両が走行できるよう、費用をかけてより頑丈な橋・道路に作り替える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220-4038-BCFD-058617351C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_ ">
                  <c:v>19</c:v>
                </c:pt>
                <c:pt idx="2" formatCode="0.0_ ">
                  <c:v>20.3</c:v>
                </c:pt>
                <c:pt idx="3" formatCode="0.0_ ">
                  <c:v>17.8</c:v>
                </c:pt>
                <c:pt idx="5" formatCode="0.0_ ">
                  <c:v>28.4</c:v>
                </c:pt>
                <c:pt idx="6" formatCode="0.0_ ">
                  <c:v>20.6</c:v>
                </c:pt>
                <c:pt idx="7" formatCode="0.0_ ">
                  <c:v>24.5</c:v>
                </c:pt>
                <c:pt idx="8" formatCode="0.0_ ">
                  <c:v>17.399999999999999</c:v>
                </c:pt>
                <c:pt idx="9" formatCode="0.0_ ">
                  <c:v>14.7</c:v>
                </c:pt>
                <c:pt idx="10" formatCode="0.0_ 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20-4038-BCFD-058617351C38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重い車両が走行できるよう、橋や道路の劣化が発見され次第、その都度費用をかけて修繕していく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220-4038-BCFD-058617351C38}"/>
              </c:ext>
            </c:extLst>
          </c:dPt>
          <c:dLbls>
            <c:dLbl>
              <c:idx val="7"/>
              <c:layout>
                <c:manualLayout>
                  <c:x val="-2.739043824701195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20-4038-BCFD-058617351C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_ ">
                  <c:v>20.8</c:v>
                </c:pt>
                <c:pt idx="2" formatCode="0.0_ ">
                  <c:v>19.2</c:v>
                </c:pt>
                <c:pt idx="3" formatCode="0.0_ ">
                  <c:v>22.2</c:v>
                </c:pt>
                <c:pt idx="5" formatCode="0.0_ ">
                  <c:v>21.3</c:v>
                </c:pt>
                <c:pt idx="6" formatCode="0.0_ ">
                  <c:v>21.1</c:v>
                </c:pt>
                <c:pt idx="7" formatCode="0.0_ ">
                  <c:v>21.5</c:v>
                </c:pt>
                <c:pt idx="8" formatCode="0.0_ ">
                  <c:v>24.5</c:v>
                </c:pt>
                <c:pt idx="9" formatCode="0.0_ ">
                  <c:v>20.6</c:v>
                </c:pt>
                <c:pt idx="10" formatCode="0.0_ 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220-4038-BCFD-058617351C38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特に対策は取らない（橋や道路が劣化により、その他の車両も含めて走行できなくなっても仕方がない）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220-4038-BCFD-058617351C38}"/>
              </c:ext>
            </c:extLst>
          </c:dPt>
          <c:dLbls>
            <c:dLbl>
              <c:idx val="5"/>
              <c:layout>
                <c:manualLayout>
                  <c:x val="-2.3157208224202783E-2"/>
                  <c:y val="6.452484486598781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220-4038-BCFD-058617351C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_ ">
                  <c:v>1.7</c:v>
                </c:pt>
                <c:pt idx="2" formatCode="0.0_ ">
                  <c:v>2</c:v>
                </c:pt>
                <c:pt idx="3" formatCode="0.0_ ">
                  <c:v>1.4</c:v>
                </c:pt>
                <c:pt idx="5" formatCode="0.0_ ">
                  <c:v>1.9</c:v>
                </c:pt>
                <c:pt idx="6" formatCode="0.0_ ">
                  <c:v>1.5</c:v>
                </c:pt>
                <c:pt idx="7" formatCode="0.0_ ">
                  <c:v>2.7</c:v>
                </c:pt>
                <c:pt idx="8" formatCode="0.0_ ">
                  <c:v>1.5</c:v>
                </c:pt>
                <c:pt idx="9" formatCode="0.0_ ">
                  <c:v>1.5</c:v>
                </c:pt>
                <c:pt idx="10" formatCode="0.0_ 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220-4038-BCFD-058617351C38}"/>
            </c:ext>
          </c:extLst>
        </c:ser>
        <c:ser>
          <c:idx val="4"/>
          <c:order val="4"/>
          <c:tx>
            <c:strRef>
              <c:f>'9'!$G$8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220-4038-BCFD-058617351C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'9'!$G$9:$G$19</c:f>
              <c:numCache>
                <c:formatCode>General</c:formatCode>
                <c:ptCount val="11"/>
                <c:pt idx="0" formatCode="0.0_ ">
                  <c:v>3.8</c:v>
                </c:pt>
                <c:pt idx="2" formatCode="0.0_ ">
                  <c:v>3.2</c:v>
                </c:pt>
                <c:pt idx="3" formatCode="0.0_ ">
                  <c:v>4.3</c:v>
                </c:pt>
                <c:pt idx="5" formatCode="0.0_ ">
                  <c:v>0.6</c:v>
                </c:pt>
                <c:pt idx="6" formatCode="0.0_ ">
                  <c:v>1</c:v>
                </c:pt>
                <c:pt idx="7" formatCode="0.0_ ">
                  <c:v>1.1000000000000001</c:v>
                </c:pt>
                <c:pt idx="8" formatCode="0.0_ ">
                  <c:v>2.2999999999999998</c:v>
                </c:pt>
                <c:pt idx="9" formatCode="0.0_ ">
                  <c:v>4.5999999999999996</c:v>
                </c:pt>
                <c:pt idx="10" formatCode="0.0_ 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220-4038-BCFD-058617351C3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51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3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611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55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041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0839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79835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3501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0300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30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3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17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47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43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80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99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88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1DB5C-ECC3-4E28-B61C-B142D1A7EF6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ACD2C-A2F8-48E8-B780-8102AF37A7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95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10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02502BE-D753-469D-8A4E-8B7FEFBB218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1" y="1003300"/>
          <a:ext cx="8991601" cy="542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37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2022-09-14T08:47:16Z</dcterms:created>
  <dcterms:modified xsi:type="dcterms:W3CDTF">2022-09-14T08:47:16Z</dcterms:modified>
</cp:coreProperties>
</file>