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利用者が少なくなった橋の対応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迂（う）回路を示した上で撤去すべき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E35-400B-9580-3FC09061A23A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35-400B-9580-3FC09061A23A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35-400B-9580-3FC09061A2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'8'!$C$9:$C$19</c:f>
              <c:numCache>
                <c:formatCode>General</c:formatCode>
                <c:ptCount val="11"/>
                <c:pt idx="0" formatCode="0.0_ ">
                  <c:v>21.8</c:v>
                </c:pt>
                <c:pt idx="2" formatCode="0.0_ ">
                  <c:v>22.4</c:v>
                </c:pt>
                <c:pt idx="3" formatCode="0.0_ ">
                  <c:v>21.3</c:v>
                </c:pt>
                <c:pt idx="5" formatCode="0.0_ ">
                  <c:v>24.5</c:v>
                </c:pt>
                <c:pt idx="6" formatCode="0.0_ ">
                  <c:v>29.1</c:v>
                </c:pt>
                <c:pt idx="7" formatCode="0.0_ ">
                  <c:v>23.8</c:v>
                </c:pt>
                <c:pt idx="8" formatCode="0.0_ ">
                  <c:v>20.8</c:v>
                </c:pt>
                <c:pt idx="9" formatCode="0.0_ ">
                  <c:v>20.2</c:v>
                </c:pt>
                <c:pt idx="10" formatCode="0.0_ 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35-400B-9580-3FC09061A23A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自転車・歩行者専用とするなど、橋の規模を縮小し残すべき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E35-400B-9580-3FC09061A2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'8'!$D$9:$D$19</c:f>
              <c:numCache>
                <c:formatCode>General</c:formatCode>
                <c:ptCount val="11"/>
                <c:pt idx="0" formatCode="0.0_ ">
                  <c:v>38.1</c:v>
                </c:pt>
                <c:pt idx="2" formatCode="0.0_ ">
                  <c:v>39.700000000000003</c:v>
                </c:pt>
                <c:pt idx="3" formatCode="0.0_ ">
                  <c:v>36.6</c:v>
                </c:pt>
                <c:pt idx="5" formatCode="0.0_ ">
                  <c:v>40</c:v>
                </c:pt>
                <c:pt idx="6" formatCode="0.0_ ">
                  <c:v>39.200000000000003</c:v>
                </c:pt>
                <c:pt idx="7" formatCode="0.0_ ">
                  <c:v>38.700000000000003</c:v>
                </c:pt>
                <c:pt idx="8" formatCode="0.0_ ">
                  <c:v>39.200000000000003</c:v>
                </c:pt>
                <c:pt idx="9" formatCode="0.0_ ">
                  <c:v>37.4</c:v>
                </c:pt>
                <c:pt idx="10" formatCode="0.0_ 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35-400B-9580-3FC09061A23A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少数でも利用者がいれば、修繕などを引き続き行い残すべき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E35-400B-9580-3FC09061A2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'8'!$E$9:$E$19</c:f>
              <c:numCache>
                <c:formatCode>General</c:formatCode>
                <c:ptCount val="11"/>
                <c:pt idx="0" formatCode="0.0_ ">
                  <c:v>37.1</c:v>
                </c:pt>
                <c:pt idx="2" formatCode="0.0_ ">
                  <c:v>35.4</c:v>
                </c:pt>
                <c:pt idx="3" formatCode="0.0_ ">
                  <c:v>38.700000000000003</c:v>
                </c:pt>
                <c:pt idx="5" formatCode="0.0_ ">
                  <c:v>34.799999999999997</c:v>
                </c:pt>
                <c:pt idx="6" formatCode="0.0_ ">
                  <c:v>30.2</c:v>
                </c:pt>
                <c:pt idx="7" formatCode="0.0_ ">
                  <c:v>35.200000000000003</c:v>
                </c:pt>
                <c:pt idx="8" formatCode="0.0_ ">
                  <c:v>39.200000000000003</c:v>
                </c:pt>
                <c:pt idx="9" formatCode="0.0_ ">
                  <c:v>39.6</c:v>
                </c:pt>
                <c:pt idx="10" formatCode="0.0_ ">
                  <c:v>39.1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35-400B-9580-3FC09061A23A}"/>
            </c:ext>
          </c:extLst>
        </c:ser>
        <c:ser>
          <c:idx val="3"/>
          <c:order val="3"/>
          <c:tx>
            <c:strRef>
              <c:f>'8'!$F$8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5E35-400B-9580-3FC09061A2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'8'!$F$9:$F$19</c:f>
              <c:numCache>
                <c:formatCode>General</c:formatCode>
                <c:ptCount val="11"/>
                <c:pt idx="0" formatCode="0.0_ ">
                  <c:v>3</c:v>
                </c:pt>
                <c:pt idx="2" formatCode="0.0_ ">
                  <c:v>2.4</c:v>
                </c:pt>
                <c:pt idx="3" formatCode="0.0_ ">
                  <c:v>3.5</c:v>
                </c:pt>
                <c:pt idx="5" formatCode="0.0_ ">
                  <c:v>0.6</c:v>
                </c:pt>
                <c:pt idx="6" formatCode="0.0_ ">
                  <c:v>1.5</c:v>
                </c:pt>
                <c:pt idx="7" formatCode="0.0_ ">
                  <c:v>2.2999999999999998</c:v>
                </c:pt>
                <c:pt idx="8" formatCode="0.0_ ">
                  <c:v>0.8</c:v>
                </c:pt>
                <c:pt idx="9" formatCode="0.0_ ">
                  <c:v>2.8</c:v>
                </c:pt>
                <c:pt idx="10" formatCode="0.0_ 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35-400B-9580-3FC09061A23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85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9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850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0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008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06552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1996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90604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0285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3681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73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39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9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07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21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78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56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88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462C0-552B-467C-96F4-362EB7FCC8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21CD7-4CDB-4802-AC3C-13E2EF743E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8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7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0BD5082-041C-4F8C-B7C0-057A503AFFF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6999" y="1104900"/>
          <a:ext cx="8788401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619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2022-09-14T08:47:17Z</dcterms:created>
  <dcterms:modified xsi:type="dcterms:W3CDTF">2022-09-14T08:47:17Z</dcterms:modified>
</cp:coreProperties>
</file>