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利用者が少なくなった橋の対応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'8'!$C$8</c:f>
              <c:strCache>
                <c:ptCount val="1"/>
                <c:pt idx="0">
                  <c:v>迂（う）回路を示した上で撤去すべき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E35-400B-9580-3FC09061A23A}"/>
              </c:ext>
            </c:extLst>
          </c:dPt>
          <c:dLbls>
            <c:dLbl>
              <c:idx val="6"/>
              <c:layout>
                <c:manualLayout>
                  <c:x val="1.245019920318725E-2"/>
                  <c:y val="1.3236910864656166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E35-400B-9580-3FC09061A23A}"/>
                </c:ext>
              </c:extLst>
            </c:dLbl>
            <c:dLbl>
              <c:idx val="10"/>
              <c:layout>
                <c:manualLayout>
                  <c:x val="7.4701195219123509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35-400B-9580-3FC09061A2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'8'!$C$9:$C$19</c:f>
              <c:numCache>
                <c:formatCode>General</c:formatCode>
                <c:ptCount val="11"/>
                <c:pt idx="0" formatCode="0.0_ ">
                  <c:v>21.8</c:v>
                </c:pt>
                <c:pt idx="2" formatCode="0.0_ ">
                  <c:v>22.4</c:v>
                </c:pt>
                <c:pt idx="3" formatCode="0.0_ ">
                  <c:v>21.3</c:v>
                </c:pt>
                <c:pt idx="5" formatCode="0.0_ ">
                  <c:v>24.5</c:v>
                </c:pt>
                <c:pt idx="6" formatCode="0.0_ ">
                  <c:v>29.1</c:v>
                </c:pt>
                <c:pt idx="7" formatCode="0.0_ ">
                  <c:v>23.8</c:v>
                </c:pt>
                <c:pt idx="8" formatCode="0.0_ ">
                  <c:v>20.8</c:v>
                </c:pt>
                <c:pt idx="9" formatCode="0.0_ ">
                  <c:v>20.2</c:v>
                </c:pt>
                <c:pt idx="10" formatCode="0.0_ ">
                  <c:v>18.2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E35-400B-9580-3FC09061A23A}"/>
            </c:ext>
          </c:extLst>
        </c:ser>
        <c:ser>
          <c:idx val="1"/>
          <c:order val="1"/>
          <c:tx>
            <c:strRef>
              <c:f>'8'!$D$8</c:f>
              <c:strCache>
                <c:ptCount val="1"/>
                <c:pt idx="0">
                  <c:v>自転車・歩行者専用とするなど、橋の規模を縮小し残すべき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5E35-400B-9580-3FC09061A23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'8'!$D$9:$D$19</c:f>
              <c:numCache>
                <c:formatCode>General</c:formatCode>
                <c:ptCount val="11"/>
                <c:pt idx="0" formatCode="0.0_ ">
                  <c:v>38.1</c:v>
                </c:pt>
                <c:pt idx="2" formatCode="0.0_ ">
                  <c:v>39.700000000000003</c:v>
                </c:pt>
                <c:pt idx="3" formatCode="0.0_ ">
                  <c:v>36.6</c:v>
                </c:pt>
                <c:pt idx="5" formatCode="0.0_ ">
                  <c:v>40</c:v>
                </c:pt>
                <c:pt idx="6" formatCode="0.0_ ">
                  <c:v>39.200000000000003</c:v>
                </c:pt>
                <c:pt idx="7" formatCode="0.0_ ">
                  <c:v>38.700000000000003</c:v>
                </c:pt>
                <c:pt idx="8" formatCode="0.0_ ">
                  <c:v>39.200000000000003</c:v>
                </c:pt>
                <c:pt idx="9" formatCode="0.0_ ">
                  <c:v>37.4</c:v>
                </c:pt>
                <c:pt idx="10" formatCode="0.0_ ">
                  <c:v>36.4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E35-400B-9580-3FC09061A23A}"/>
            </c:ext>
          </c:extLst>
        </c:ser>
        <c:ser>
          <c:idx val="2"/>
          <c:order val="2"/>
          <c:tx>
            <c:strRef>
              <c:f>'8'!$E$8</c:f>
              <c:strCache>
                <c:ptCount val="1"/>
                <c:pt idx="0">
                  <c:v>少数でも利用者がいれば、修繕などを引き続き行い残すべき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E35-400B-9580-3FC09061A23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'8'!$E$9:$E$19</c:f>
              <c:numCache>
                <c:formatCode>General</c:formatCode>
                <c:ptCount val="11"/>
                <c:pt idx="0" formatCode="0.0_ ">
                  <c:v>37.1</c:v>
                </c:pt>
                <c:pt idx="2" formatCode="0.0_ ">
                  <c:v>35.4</c:v>
                </c:pt>
                <c:pt idx="3" formatCode="0.0_ ">
                  <c:v>38.700000000000003</c:v>
                </c:pt>
                <c:pt idx="5" formatCode="0.0_ ">
                  <c:v>34.799999999999997</c:v>
                </c:pt>
                <c:pt idx="6" formatCode="0.0_ ">
                  <c:v>30.2</c:v>
                </c:pt>
                <c:pt idx="7" formatCode="0.0_ ">
                  <c:v>35.200000000000003</c:v>
                </c:pt>
                <c:pt idx="8" formatCode="0.0_ ">
                  <c:v>39.200000000000003</c:v>
                </c:pt>
                <c:pt idx="9" formatCode="0.0_ ">
                  <c:v>39.6</c:v>
                </c:pt>
                <c:pt idx="10" formatCode="0.0_ ">
                  <c:v>39.1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E35-400B-9580-3FC09061A23A}"/>
            </c:ext>
          </c:extLst>
        </c:ser>
        <c:ser>
          <c:idx val="3"/>
          <c:order val="3"/>
          <c:tx>
            <c:strRef>
              <c:f>'8'!$F$8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5E35-400B-9580-3FC09061A23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'8'!$F$9:$F$19</c:f>
              <c:numCache>
                <c:formatCode>General</c:formatCode>
                <c:ptCount val="11"/>
                <c:pt idx="0" formatCode="0.0_ ">
                  <c:v>3</c:v>
                </c:pt>
                <c:pt idx="2" formatCode="0.0_ ">
                  <c:v>2.4</c:v>
                </c:pt>
                <c:pt idx="3" formatCode="0.0_ ">
                  <c:v>3.5</c:v>
                </c:pt>
                <c:pt idx="5" formatCode="0.0_ ">
                  <c:v>0.6</c:v>
                </c:pt>
                <c:pt idx="6" formatCode="0.0_ ">
                  <c:v>1.5</c:v>
                </c:pt>
                <c:pt idx="7" formatCode="0.0_ ">
                  <c:v>2.2999999999999998</c:v>
                </c:pt>
                <c:pt idx="8" formatCode="0.0_ ">
                  <c:v>0.8</c:v>
                </c:pt>
                <c:pt idx="9" formatCode="0.0_ ">
                  <c:v>2.8</c:v>
                </c:pt>
                <c:pt idx="10" formatCode="0.0_ 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5E35-400B-9580-3FC09061A23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56942960"/>
        <c:axId val="2056947952"/>
      </c:barChart>
      <c:catAx>
        <c:axId val="2056942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7952"/>
        <c:crosses val="autoZero"/>
        <c:auto val="1"/>
        <c:lblAlgn val="ctr"/>
        <c:lblOffset val="100"/>
        <c:noMultiLvlLbl val="0"/>
      </c:catAx>
      <c:valAx>
        <c:axId val="2056947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2960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62C0-552B-467C-96F4-362EB7FCC8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1CD7-4CDB-4802-AC3C-13E2EF743E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856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62C0-552B-467C-96F4-362EB7FCC8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1CD7-4CDB-4802-AC3C-13E2EF743E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89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62C0-552B-467C-96F4-362EB7FCC8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1CD7-4CDB-4802-AC3C-13E2EF743E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850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0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6008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606552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1996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90604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02853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36812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62C0-552B-467C-96F4-362EB7FCC8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1CD7-4CDB-4802-AC3C-13E2EF743E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735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62C0-552B-467C-96F4-362EB7FCC8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1CD7-4CDB-4802-AC3C-13E2EF743E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39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62C0-552B-467C-96F4-362EB7FCC8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1CD7-4CDB-4802-AC3C-13E2EF743E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99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62C0-552B-467C-96F4-362EB7FCC8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1CD7-4CDB-4802-AC3C-13E2EF743E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07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62C0-552B-467C-96F4-362EB7FCC8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1CD7-4CDB-4802-AC3C-13E2EF743E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212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62C0-552B-467C-96F4-362EB7FCC8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1CD7-4CDB-4802-AC3C-13E2EF743E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788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62C0-552B-467C-96F4-362EB7FCC8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1CD7-4CDB-4802-AC3C-13E2EF743E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56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62C0-552B-467C-96F4-362EB7FCC8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1CD7-4CDB-4802-AC3C-13E2EF743E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88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462C0-552B-467C-96F4-362EB7FCC8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21CD7-4CDB-4802-AC3C-13E2EF743E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681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97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90BD5082-041C-4F8C-B7C0-057A503AFFF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26999" y="1104900"/>
          <a:ext cx="8788401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619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2022-09-14T08:47:17Z</dcterms:created>
  <dcterms:modified xsi:type="dcterms:W3CDTF">2022-09-14T08:47:17Z</dcterms:modified>
</cp:coreProperties>
</file>