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道路構造物の維持修繕、更新の考え方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修繕するよりも積極的に更新（作り直し）を進める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D-4763-9D13-7FDD2C79A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_ ">
                  <c:v>21.1</c:v>
                </c:pt>
                <c:pt idx="2" formatCode="0.0_ ">
                  <c:v>21</c:v>
                </c:pt>
                <c:pt idx="3" formatCode="0.0_ ">
                  <c:v>21.3</c:v>
                </c:pt>
                <c:pt idx="5" formatCode="0.0_ ">
                  <c:v>23.9</c:v>
                </c:pt>
                <c:pt idx="6" formatCode="0.0_ ">
                  <c:v>26.1</c:v>
                </c:pt>
                <c:pt idx="7" formatCode="0.0_ ">
                  <c:v>23</c:v>
                </c:pt>
                <c:pt idx="8" formatCode="0.0_ ">
                  <c:v>20</c:v>
                </c:pt>
                <c:pt idx="9" formatCode="0.0_ ">
                  <c:v>19.600000000000001</c:v>
                </c:pt>
                <c:pt idx="10" formatCode="0.0_ 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FD-4763-9D13-7FDD2C79A2E3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傷みが大きくなってから修繕し、必要に応じて更新（作り直し）を進める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3FD-4763-9D13-7FDD2C79A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_ ">
                  <c:v>5.3</c:v>
                </c:pt>
                <c:pt idx="2" formatCode="0.0_ ">
                  <c:v>6.8</c:v>
                </c:pt>
                <c:pt idx="3" formatCode="0.0_ ">
                  <c:v>3.9</c:v>
                </c:pt>
                <c:pt idx="5" formatCode="0.0_ ">
                  <c:v>9</c:v>
                </c:pt>
                <c:pt idx="6" formatCode="0.0_ ">
                  <c:v>5</c:v>
                </c:pt>
                <c:pt idx="7" formatCode="0.0_ ">
                  <c:v>5</c:v>
                </c:pt>
                <c:pt idx="8" formatCode="0.0_ ">
                  <c:v>4.5</c:v>
                </c:pt>
                <c:pt idx="9" formatCode="0.0_ ">
                  <c:v>7.4</c:v>
                </c:pt>
                <c:pt idx="10" formatCode="0.0_ 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FD-4763-9D13-7FDD2C79A2E3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傷みが小さいうちに予防的な修繕を進め、できるだけ長持ちさせる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D-4763-9D13-7FDD2C79A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_ ">
                  <c:v>41.1</c:v>
                </c:pt>
                <c:pt idx="2" formatCode="0.0_ ">
                  <c:v>41</c:v>
                </c:pt>
                <c:pt idx="3" formatCode="0.0_ ">
                  <c:v>41.1</c:v>
                </c:pt>
                <c:pt idx="5" formatCode="0.0_ ">
                  <c:v>38.1</c:v>
                </c:pt>
                <c:pt idx="6" formatCode="0.0_ ">
                  <c:v>37.700000000000003</c:v>
                </c:pt>
                <c:pt idx="7" formatCode="0.0_ ">
                  <c:v>37.9</c:v>
                </c:pt>
                <c:pt idx="8" formatCode="0.0_ ">
                  <c:v>41.5</c:v>
                </c:pt>
                <c:pt idx="9" formatCode="0.0_ ">
                  <c:v>39.299999999999997</c:v>
                </c:pt>
                <c:pt idx="10" formatCode="0.0_ 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FD-4763-9D13-7FDD2C79A2E3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交通量などを考慮して、優先的に維持修繕を行う橋などの対策を絞って、集約や撤去を進める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3FD-4763-9D13-7FDD2C79A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'7'!$F$9:$F$19</c:f>
              <c:numCache>
                <c:formatCode>General</c:formatCode>
                <c:ptCount val="11"/>
                <c:pt idx="0" formatCode="0.0_ ">
                  <c:v>25</c:v>
                </c:pt>
                <c:pt idx="2" formatCode="0.0_ ">
                  <c:v>24.2</c:v>
                </c:pt>
                <c:pt idx="3" formatCode="0.0_ ">
                  <c:v>25.8</c:v>
                </c:pt>
                <c:pt idx="5" formatCode="0.0_ ">
                  <c:v>23.9</c:v>
                </c:pt>
                <c:pt idx="6" formatCode="0.0_ ">
                  <c:v>28.1</c:v>
                </c:pt>
                <c:pt idx="7" formatCode="0.0_ ">
                  <c:v>27.6</c:v>
                </c:pt>
                <c:pt idx="8" formatCode="0.0_ ">
                  <c:v>27.2</c:v>
                </c:pt>
                <c:pt idx="9" formatCode="0.0_ ">
                  <c:v>24.2</c:v>
                </c:pt>
                <c:pt idx="10" formatCode="0.0_ 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3FD-4763-9D13-7FDD2C79A2E3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特に修繕はしない（利用できなくなる橋などがでてきてもやむを得ない）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D-4763-9D13-7FDD2C79A2E3}"/>
              </c:ext>
            </c:extLst>
          </c:dPt>
          <c:dLbls>
            <c:dLbl>
              <c:idx val="6"/>
              <c:layout>
                <c:manualLayout>
                  <c:x val="-1.3695219123505976E-2"/>
                  <c:y val="1.805054151624614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3FD-4763-9D13-7FDD2C79A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'7'!$G$9:$G$19</c:f>
              <c:numCache>
                <c:formatCode>General</c:formatCode>
                <c:ptCount val="11"/>
                <c:pt idx="0" formatCode="0.0_ ">
                  <c:v>0.7</c:v>
                </c:pt>
                <c:pt idx="2" formatCode="0.0_ ">
                  <c:v>0.5</c:v>
                </c:pt>
                <c:pt idx="3" formatCode="0.0_ ">
                  <c:v>0.8</c:v>
                </c:pt>
                <c:pt idx="5" formatCode="0.0_ ">
                  <c:v>1.9</c:v>
                </c:pt>
                <c:pt idx="6" formatCode="0.0_ ">
                  <c:v>0.5</c:v>
                </c:pt>
                <c:pt idx="7" formatCode="0.0_ ">
                  <c:v>0.4</c:v>
                </c:pt>
                <c:pt idx="8" formatCode="0.0_ ">
                  <c:v>0.8</c:v>
                </c:pt>
                <c:pt idx="9" formatCode="0.0_ ">
                  <c:v>0.9</c:v>
                </c:pt>
                <c:pt idx="10" formatCode="0.0_ 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3FD-4763-9D13-7FDD2C79A2E3}"/>
            </c:ext>
          </c:extLst>
        </c:ser>
        <c:ser>
          <c:idx val="5"/>
          <c:order val="5"/>
          <c:tx>
            <c:strRef>
              <c:f>'7'!$H$8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D-4763-9D13-7FDD2C79A2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'7'!$H$9:$H$19</c:f>
              <c:numCache>
                <c:formatCode>General</c:formatCode>
                <c:ptCount val="11"/>
                <c:pt idx="0" formatCode="0.0_ ">
                  <c:v>6.8</c:v>
                </c:pt>
                <c:pt idx="2" formatCode="0.0_ ">
                  <c:v>6.5</c:v>
                </c:pt>
                <c:pt idx="3" formatCode="0.0_ ">
                  <c:v>7.1</c:v>
                </c:pt>
                <c:pt idx="5" formatCode="0.0_ ">
                  <c:v>3.2</c:v>
                </c:pt>
                <c:pt idx="6" formatCode="0.0_ ">
                  <c:v>2.5</c:v>
                </c:pt>
                <c:pt idx="7" formatCode="0.0_ ">
                  <c:v>6.1</c:v>
                </c:pt>
                <c:pt idx="8" formatCode="0.0_ ">
                  <c:v>6</c:v>
                </c:pt>
                <c:pt idx="9" formatCode="0.0_ ">
                  <c:v>8.6</c:v>
                </c:pt>
                <c:pt idx="10" formatCode="0.0_ 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3FD-4763-9D13-7FDD2C79A2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5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0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8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7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81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053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8884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97739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1349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9108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19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7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61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82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69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7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5D1C-CAA7-4D4A-9C3C-790B9989CF6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3791-7A52-4F75-877E-A6D43B829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5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6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52F7BD9-E554-47FA-8B90-575C893E129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1117600"/>
          <a:ext cx="8813800" cy="5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1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2022-09-14T08:47:18Z</dcterms:created>
  <dcterms:modified xsi:type="dcterms:W3CDTF">2022-09-14T08:47:18Z</dcterms:modified>
</cp:coreProperties>
</file>