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r>
              <a:rPr lang="en-US" altLang="ja-JP" dirty="0" smtClean="0"/>
              <a:t>ICT</a:t>
            </a:r>
            <a:r>
              <a:rPr lang="ja-JP" altLang="en-US" dirty="0" smtClean="0"/>
              <a:t>の観点から求められる道路の環境や機能</a:t>
            </a:r>
            <a:endParaRPr lang="ja-JP" altLang="en-US" dirty="0"/>
          </a:p>
        </c:rich>
      </c:tx>
      <c:overlay val="0"/>
      <c:spPr>
        <a:noFill/>
        <a:ln>
          <a:noFill/>
        </a:ln>
        <a:effectLst/>
      </c:spPr>
      <c:txPr>
        <a:bodyPr rot="0" spcFirstLastPara="1" vertOverflow="ellipsis" vert="horz" wrap="square" anchor="ctr" anchorCtr="1"/>
        <a:lstStyle/>
        <a:p>
          <a:pPr>
            <a:defRPr lang="ja-JP"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45011456597122451"/>
          <c:y val="0.18691282339707538"/>
          <c:w val="0.52971818303733931"/>
          <c:h val="0.78689670041244841"/>
        </c:manualLayout>
      </c:layout>
      <c:barChart>
        <c:barDir val="bar"/>
        <c:grouping val="clustered"/>
        <c:varyColors val="0"/>
        <c:ser>
          <c:idx val="0"/>
          <c:order val="0"/>
          <c:tx>
            <c:strRef>
              <c:f>'6'!$C$8</c:f>
              <c:strCache>
                <c:ptCount val="1"/>
                <c:pt idx="0">
                  <c:v>総数（n=1,646人、M.T.=201.2%）</c:v>
                </c:pt>
              </c:strCache>
            </c:strRef>
          </c:tx>
          <c:spPr>
            <a:solidFill>
              <a:srgbClr val="2A315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ja-JP"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'6'!$B$9:$B$15</c:f>
              <c:strCache>
                <c:ptCount val="7"/>
                <c:pt idx="0">
                  <c:v>車線や車間距離の維持などを補助する安全運転支援技術の精度を向上させるような、車載センサーが認識しやすい白線や標識などが整備された道路環境</c:v>
                </c:pt>
                <c:pt idx="1">
                  <c:v>誤って高速道路を逆走してしまった際に、自動的な車両の停止などにより逆走を防止する機能</c:v>
                </c:pt>
                <c:pt idx="2">
                  <c:v>道路上の落下物や交通事故などの危険箇所、路面状況などの情報を受け取ることができる道路環境</c:v>
                </c:pt>
                <c:pt idx="3">
                  <c:v>駐車場やガソリンスタンドでの料金支払いを、ETCなどを通じて自動的に行える機能</c:v>
                </c:pt>
                <c:pt idx="4">
                  <c:v>その他</c:v>
                </c:pt>
                <c:pt idx="5">
                  <c:v>特にない</c:v>
                </c:pt>
                <c:pt idx="6">
                  <c:v>無回答</c:v>
                </c:pt>
              </c:strCache>
            </c:strRef>
          </c:cat>
          <c:val>
            <c:numRef>
              <c:f>'6'!$C$9:$C$15</c:f>
              <c:numCache>
                <c:formatCode>General</c:formatCode>
                <c:ptCount val="7"/>
                <c:pt idx="0">
                  <c:v>56.9</c:v>
                </c:pt>
                <c:pt idx="1">
                  <c:v>51.6</c:v>
                </c:pt>
                <c:pt idx="2">
                  <c:v>47.3</c:v>
                </c:pt>
                <c:pt idx="3">
                  <c:v>35.700000000000003</c:v>
                </c:pt>
                <c:pt idx="4">
                  <c:v>1.6</c:v>
                </c:pt>
                <c:pt idx="5">
                  <c:v>6.9</c:v>
                </c:pt>
                <c:pt idx="6">
                  <c:v>1.3</c:v>
                </c:pt>
              </c:numCache>
            </c:numRef>
          </c:val>
          <c:extLst>
            <c:ext xmlns:c16="http://schemas.microsoft.com/office/drawing/2014/chart" uri="{C3380CC4-5D6E-409C-BE32-E72D297353CC}">
              <c16:uniqueId val="{00000000-305C-45EC-9E3A-1EDA0850753B}"/>
            </c:ext>
          </c:extLst>
        </c:ser>
        <c:dLbls>
          <c:showLegendKey val="0"/>
          <c:showVal val="0"/>
          <c:showCatName val="0"/>
          <c:showSerName val="0"/>
          <c:showPercent val="0"/>
          <c:showBubbleSize val="0"/>
        </c:dLbls>
        <c:gapWidth val="182"/>
        <c:axId val="1854766112"/>
        <c:axId val="1842575728"/>
      </c:barChart>
      <c:catAx>
        <c:axId val="185476611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ja-JP" sz="800" b="0" i="0" u="none" strike="noStrike" kern="1200" baseline="0">
                <a:solidFill>
                  <a:schemeClr val="tx1">
                    <a:lumMod val="65000"/>
                    <a:lumOff val="35000"/>
                  </a:schemeClr>
                </a:solidFill>
                <a:latin typeface="+mn-lt"/>
                <a:ea typeface="+mn-ea"/>
                <a:cs typeface="+mn-cs"/>
              </a:defRPr>
            </a:pPr>
            <a:endParaRPr lang="ja-JP"/>
          </a:p>
        </c:txPr>
        <c:crossAx val="1842575728"/>
        <c:crosses val="autoZero"/>
        <c:auto val="1"/>
        <c:lblAlgn val="ctr"/>
        <c:lblOffset val="100"/>
        <c:noMultiLvlLbl val="0"/>
      </c:catAx>
      <c:valAx>
        <c:axId val="1842575728"/>
        <c:scaling>
          <c:orientation val="minMax"/>
          <c:min val="0"/>
        </c:scaling>
        <c:delete val="0"/>
        <c:axPos val="t"/>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crossAx val="1854766112"/>
        <c:crosses val="autoZero"/>
        <c:crossBetween val="between"/>
      </c:valAx>
      <c:spPr>
        <a:noFill/>
        <a:ln>
          <a:noFill/>
        </a:ln>
        <a:effectLst/>
      </c:spPr>
    </c:plotArea>
    <c:legend>
      <c:legendPos val="t"/>
      <c:layout>
        <c:manualLayout>
          <c:xMode val="edge"/>
          <c:yMode val="edge"/>
          <c:x val="0.69005308135551591"/>
          <c:y val="0.8003429779348924"/>
          <c:w val="0.22573831630992899"/>
          <c:h val="4.4510701912630561E-2"/>
        </c:manualLayout>
      </c:layout>
      <c:overlay val="0"/>
      <c:spPr>
        <a:noFill/>
        <a:ln>
          <a:noFill/>
        </a:ln>
        <a:effectLst/>
      </c:spPr>
      <c:txPr>
        <a:bodyPr rot="0" spcFirstLastPara="1" vertOverflow="ellipsis" vert="horz" wrap="square" anchor="ctr" anchorCtr="1"/>
        <a:lstStyle/>
        <a:p>
          <a:pPr>
            <a:defRPr lang="ja-JP"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0.94088</cdr:x>
      <cdr:y>0.10188</cdr:y>
    </cdr:from>
    <cdr:to>
      <cdr:x>0.98876</cdr:x>
      <cdr:y>0.16333</cdr:y>
    </cdr:to>
    <cdr:sp macro="" textlink="">
      <cdr:nvSpPr>
        <cdr:cNvPr id="2" name="テキスト ボックス 1">
          <a:extLst xmlns:a="http://schemas.openxmlformats.org/drawingml/2006/main">
            <a:ext uri="{FF2B5EF4-FFF2-40B4-BE49-F238E27FC236}">
              <a16:creationId xmlns:a16="http://schemas.microsoft.com/office/drawing/2014/main" id="{739522AE-AF0F-4D39-BE65-028CF6C70A5E}"/>
            </a:ext>
          </a:extLst>
        </cdr:cNvPr>
        <cdr:cNvSpPr txBox="1"/>
      </cdr:nvSpPr>
      <cdr:spPr>
        <a:xfrm xmlns:a="http://schemas.openxmlformats.org/drawingml/2006/main">
          <a:off x="8081825" y="396088"/>
          <a:ext cx="411300" cy="2389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altLang="ja-JP" sz="1100"/>
            <a:t>(%)</a:t>
          </a:r>
          <a:endParaRPr lang="ja-JP" altLang="en-US" sz="110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1A808A1-C0C3-4AC7-993C-8F1B7DFAF85D}"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23619D-EDA8-4B69-B6BE-6276096E9A5D}" type="slidenum">
              <a:rPr kumimoji="1" lang="ja-JP" altLang="en-US" smtClean="0"/>
              <a:t>‹#›</a:t>
            </a:fld>
            <a:endParaRPr kumimoji="1" lang="ja-JP" altLang="en-US"/>
          </a:p>
        </p:txBody>
      </p:sp>
    </p:spTree>
    <p:extLst>
      <p:ext uri="{BB962C8B-B14F-4D97-AF65-F5344CB8AC3E}">
        <p14:creationId xmlns:p14="http://schemas.microsoft.com/office/powerpoint/2010/main" val="2260122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A808A1-C0C3-4AC7-993C-8F1B7DFAF85D}"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23619D-EDA8-4B69-B6BE-6276096E9A5D}" type="slidenum">
              <a:rPr kumimoji="1" lang="ja-JP" altLang="en-US" smtClean="0"/>
              <a:t>‹#›</a:t>
            </a:fld>
            <a:endParaRPr kumimoji="1" lang="ja-JP" altLang="en-US"/>
          </a:p>
        </p:txBody>
      </p:sp>
    </p:spTree>
    <p:extLst>
      <p:ext uri="{BB962C8B-B14F-4D97-AF65-F5344CB8AC3E}">
        <p14:creationId xmlns:p14="http://schemas.microsoft.com/office/powerpoint/2010/main" val="3498818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A808A1-C0C3-4AC7-993C-8F1B7DFAF85D}"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23619D-EDA8-4B69-B6BE-6276096E9A5D}" type="slidenum">
              <a:rPr kumimoji="1" lang="ja-JP" altLang="en-US" smtClean="0"/>
              <a:t>‹#›</a:t>
            </a:fld>
            <a:endParaRPr kumimoji="1" lang="ja-JP" altLang="en-US"/>
          </a:p>
        </p:txBody>
      </p:sp>
    </p:spTree>
    <p:extLst>
      <p:ext uri="{BB962C8B-B14F-4D97-AF65-F5344CB8AC3E}">
        <p14:creationId xmlns:p14="http://schemas.microsoft.com/office/powerpoint/2010/main" val="23605632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1" name="Rectangle 7"/>
          <p:cNvSpPr>
            <a:spLocks noGrp="1" noChangeArrowheads="1"/>
          </p:cNvSpPr>
          <p:nvPr>
            <p:ph type="ctrTitle"/>
          </p:nvPr>
        </p:nvSpPr>
        <p:spPr>
          <a:xfrm>
            <a:off x="3581400" y="1066800"/>
            <a:ext cx="5181600" cy="2209800"/>
          </a:xfrm>
        </p:spPr>
        <p:txBody>
          <a:bodyPr/>
          <a:lstStyle>
            <a:lvl1pPr algn="r">
              <a:defRPr sz="1500"/>
            </a:lvl1pPr>
          </a:lstStyle>
          <a:p>
            <a:pPr lvl="0"/>
            <a:r>
              <a:rPr lang="ja-JP" altLang="en-US" noProof="0" dirty="0"/>
              <a:t>マスター タイトルの書式設定</a:t>
            </a:r>
          </a:p>
        </p:txBody>
      </p:sp>
      <p:sp>
        <p:nvSpPr>
          <p:cNvPr id="1032" name="Rectangle 8"/>
          <p:cNvSpPr>
            <a:spLocks noGrp="1" noChangeArrowheads="1"/>
          </p:cNvSpPr>
          <p:nvPr>
            <p:ph type="subTitle" idx="1"/>
          </p:nvPr>
        </p:nvSpPr>
        <p:spPr>
          <a:xfrm>
            <a:off x="5410200" y="5949950"/>
            <a:ext cx="3352800" cy="755650"/>
          </a:xfrm>
          <a:ln>
            <a:noFill/>
          </a:ln>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r">
              <a:buFont typeface="Wingdings" pitchFamily="2" charset="2"/>
              <a:buNone/>
              <a:defRPr sz="1050"/>
            </a:lvl1pPr>
          </a:lstStyle>
          <a:p>
            <a:pPr lvl="0"/>
            <a:r>
              <a:rPr lang="ja-JP" altLang="en-US" noProof="0"/>
              <a:t>マスター サブタイトルの書式設定</a:t>
            </a:r>
          </a:p>
        </p:txBody>
      </p:sp>
      <p:sp>
        <p:nvSpPr>
          <p:cNvPr id="4" name="正方形/長方形 3"/>
          <p:cNvSpPr/>
          <p:nvPr userDrawn="1"/>
        </p:nvSpPr>
        <p:spPr bwMode="auto">
          <a:xfrm>
            <a:off x="0" y="0"/>
            <a:ext cx="1277634" cy="6858000"/>
          </a:xfrm>
          <a:prstGeom prst="rect">
            <a:avLst/>
          </a:prstGeom>
          <a:solidFill>
            <a:srgbClr val="6475BC"/>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sp>
        <p:nvSpPr>
          <p:cNvPr id="9" name="正方形/長方形 8"/>
          <p:cNvSpPr/>
          <p:nvPr userDrawn="1"/>
        </p:nvSpPr>
        <p:spPr bwMode="auto">
          <a:xfrm>
            <a:off x="1277857" y="0"/>
            <a:ext cx="323813" cy="6858000"/>
          </a:xfrm>
          <a:prstGeom prst="rect">
            <a:avLst/>
          </a:prstGeom>
          <a:solidFill>
            <a:srgbClr val="2A3151"/>
          </a:solidFill>
          <a:ln w="9525" cap="flat" cmpd="sng" algn="ctr">
            <a:no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chemeClr val="tx1"/>
              </a:solidFill>
              <a:effectLst/>
              <a:latin typeface="Times New Roman" pitchFamily="18" charset="0"/>
              <a:ea typeface="メイリオ" pitchFamily="50" charset="-128"/>
              <a:cs typeface="メイリオ" pitchFamily="50" charset="-128"/>
            </a:endParaRPr>
          </a:p>
        </p:txBody>
      </p:sp>
      <p:grpSp>
        <p:nvGrpSpPr>
          <p:cNvPr id="13" name="グループ化 12"/>
          <p:cNvGrpSpPr/>
          <p:nvPr userDrawn="1"/>
        </p:nvGrpSpPr>
        <p:grpSpPr>
          <a:xfrm>
            <a:off x="6178" y="4118254"/>
            <a:ext cx="1763420" cy="1852619"/>
            <a:chOff x="7680176" y="-2419200"/>
            <a:chExt cx="2765193" cy="1852619"/>
          </a:xfrm>
        </p:grpSpPr>
        <p:sp>
          <p:nvSpPr>
            <p:cNvPr id="5" name="正方形/長方形 4"/>
            <p:cNvSpPr/>
            <p:nvPr userDrawn="1"/>
          </p:nvSpPr>
          <p:spPr bwMode="auto">
            <a:xfrm>
              <a:off x="7680176" y="-2328396"/>
              <a:ext cx="2533847" cy="1761815"/>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1" i="0" u="none" strike="noStrike" cap="none" normalizeH="0" baseline="0">
                <a:ln>
                  <a:noFill/>
                </a:ln>
                <a:solidFill>
                  <a:schemeClr val="tx1">
                    <a:alpha val="4000"/>
                  </a:schemeClr>
                </a:solidFill>
                <a:effectLst/>
                <a:latin typeface="Times New Roman" pitchFamily="18" charset="0"/>
                <a:ea typeface="メイリオ" pitchFamily="50" charset="-128"/>
                <a:cs typeface="メイリオ" pitchFamily="50" charset="-128"/>
              </a:endParaRPr>
            </a:p>
          </p:txBody>
        </p:sp>
        <p:sp>
          <p:nvSpPr>
            <p:cNvPr id="7" name="テキスト ボックス 6"/>
            <p:cNvSpPr txBox="1"/>
            <p:nvPr userDrawn="1"/>
          </p:nvSpPr>
          <p:spPr>
            <a:xfrm>
              <a:off x="8240748" y="-2419200"/>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9.58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4" name="テキスト ボックス 13"/>
            <p:cNvSpPr txBox="1"/>
            <p:nvPr userDrawn="1"/>
          </p:nvSpPr>
          <p:spPr>
            <a:xfrm>
              <a:off x="7680176" y="-220367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9.65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5" name="テキスト ボックス 14"/>
            <p:cNvSpPr txBox="1"/>
            <p:nvPr userDrawn="1"/>
          </p:nvSpPr>
          <p:spPr>
            <a:xfrm>
              <a:off x="8115608" y="-1965834"/>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7.23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6" name="テキスト ボックス 15"/>
            <p:cNvSpPr txBox="1"/>
            <p:nvPr userDrawn="1"/>
          </p:nvSpPr>
          <p:spPr>
            <a:xfrm>
              <a:off x="7960460" y="-1739877"/>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6.59</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7" name="テキスト ボックス 16"/>
            <p:cNvSpPr txBox="1"/>
            <p:nvPr userDrawn="1"/>
          </p:nvSpPr>
          <p:spPr>
            <a:xfrm>
              <a:off x="8474436" y="-152809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7.35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8" name="テキスト ボックス 17"/>
            <p:cNvSpPr txBox="1"/>
            <p:nvPr userDrawn="1"/>
          </p:nvSpPr>
          <p:spPr>
            <a:xfrm>
              <a:off x="9023020" y="-1746298"/>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8.21</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19" name="テキスト ボックス 18"/>
            <p:cNvSpPr txBox="1"/>
            <p:nvPr userDrawn="1"/>
          </p:nvSpPr>
          <p:spPr>
            <a:xfrm>
              <a:off x="9191893" y="-1939242"/>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9.44</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0" name="テキスト ボックス 19"/>
            <p:cNvSpPr txBox="1"/>
            <p:nvPr userDrawn="1"/>
          </p:nvSpPr>
          <p:spPr>
            <a:xfrm>
              <a:off x="8587555" y="-215837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1" name="テキスト ボックス 20"/>
            <p:cNvSpPr txBox="1"/>
            <p:nvPr userDrawn="1"/>
          </p:nvSpPr>
          <p:spPr>
            <a:xfrm>
              <a:off x="9098349" y="-239009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5.68</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2" name="テキスト ボックス 21"/>
            <p:cNvSpPr txBox="1"/>
            <p:nvPr userDrawn="1"/>
          </p:nvSpPr>
          <p:spPr>
            <a:xfrm>
              <a:off x="7812268" y="-132276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8.43</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3" name="テキスト ボックス 22"/>
            <p:cNvSpPr txBox="1"/>
            <p:nvPr userDrawn="1"/>
          </p:nvSpPr>
          <p:spPr>
            <a:xfrm>
              <a:off x="8147834" y="-1088013"/>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4.22</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4" name="テキスト ボックス 23"/>
            <p:cNvSpPr txBox="1"/>
            <p:nvPr userDrawn="1"/>
          </p:nvSpPr>
          <p:spPr>
            <a:xfrm>
              <a:off x="8754184" y="-1206881"/>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6.35</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sp>
          <p:nvSpPr>
            <p:cNvPr id="25" name="テキスト ボックス 24"/>
            <p:cNvSpPr txBox="1"/>
            <p:nvPr userDrawn="1"/>
          </p:nvSpPr>
          <p:spPr>
            <a:xfrm>
              <a:off x="9311212" y="-1375675"/>
              <a:ext cx="1134157" cy="461665"/>
            </a:xfrm>
            <a:prstGeom prst="rect">
              <a:avLst/>
            </a:prstGeom>
            <a:noFill/>
            <a:ln>
              <a:noFill/>
            </a:ln>
          </p:spPr>
          <p:txBody>
            <a:bodyPr wrap="none" rtlCol="0">
              <a:spAutoFit/>
            </a:bodyPr>
            <a:lstStyle/>
            <a:p>
              <a:r>
                <a:rPr kumimoji="1" lang="en-US" altLang="ja-JP" sz="2400" b="1" dirty="0">
                  <a:solidFill>
                    <a:schemeClr val="tx1">
                      <a:alpha val="4000"/>
                    </a:schemeClr>
                  </a:solidFill>
                  <a:latin typeface="Times New Roman" panose="02020603050405020304" pitchFamily="18" charset="0"/>
                  <a:cs typeface="Times New Roman" panose="02020603050405020304" pitchFamily="18" charset="0"/>
                </a:rPr>
                <a:t>9.76</a:t>
              </a:r>
              <a:endParaRPr kumimoji="1" lang="ja-JP" altLang="en-US" sz="2400" b="1" dirty="0">
                <a:solidFill>
                  <a:schemeClr val="tx1">
                    <a:alpha val="4000"/>
                  </a:schemeClr>
                </a:solidFill>
                <a:latin typeface="Times New Roman" panose="02020603050405020304" pitchFamily="18" charset="0"/>
                <a:cs typeface="Times New Roman" panose="02020603050405020304" pitchFamily="18" charset="0"/>
              </a:endParaRPr>
            </a:p>
          </p:txBody>
        </p:sp>
      </p:grpSp>
      <p:cxnSp>
        <p:nvCxnSpPr>
          <p:cNvPr id="27" name="直線コネクタ 26"/>
          <p:cNvCxnSpPr/>
          <p:nvPr userDrawn="1"/>
        </p:nvCxnSpPr>
        <p:spPr bwMode="auto">
          <a:xfrm>
            <a:off x="0" y="4147358"/>
            <a:ext cx="1601670" cy="1722"/>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userDrawn="1"/>
        </p:nvCxnSpPr>
        <p:spPr bwMode="auto">
          <a:xfrm>
            <a:off x="0" y="5949951"/>
            <a:ext cx="1622064" cy="5251"/>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直線コネクタ 31"/>
          <p:cNvCxnSpPr/>
          <p:nvPr userDrawn="1"/>
        </p:nvCxnSpPr>
        <p:spPr bwMode="auto">
          <a:xfrm>
            <a:off x="0" y="6237312"/>
            <a:ext cx="1647340" cy="0"/>
          </a:xfrm>
          <a:prstGeom prst="line">
            <a:avLst/>
          </a:prstGeom>
          <a:noFill/>
          <a:ln w="28575"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6" name="図 25"/>
          <p:cNvPicPr>
            <a:picLocks noChangeAspect="1"/>
          </p:cNvPicPr>
          <p:nvPr userDrawn="1"/>
        </p:nvPicPr>
        <p:blipFill>
          <a:blip r:embed="rId2"/>
          <a:stretch>
            <a:fillRect/>
          </a:stretch>
        </p:blipFill>
        <p:spPr>
          <a:xfrm>
            <a:off x="3095625" y="4327965"/>
            <a:ext cx="6048375" cy="1524000"/>
          </a:xfrm>
          <a:prstGeom prst="rect">
            <a:avLst/>
          </a:prstGeom>
        </p:spPr>
      </p:pic>
      <p:pic>
        <p:nvPicPr>
          <p:cNvPr id="28" name="図 2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6159" y="148905"/>
            <a:ext cx="1228103" cy="474120"/>
          </a:xfrm>
          <a:prstGeom prst="rect">
            <a:avLst/>
          </a:prstGeom>
        </p:spPr>
      </p:pic>
    </p:spTree>
    <p:extLst>
      <p:ext uri="{BB962C8B-B14F-4D97-AF65-F5344CB8AC3E}">
        <p14:creationId xmlns:p14="http://schemas.microsoft.com/office/powerpoint/2010/main" val="3621464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313002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953000" y="1981200"/>
            <a:ext cx="3657600" cy="4343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629504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ー 3"/>
          <p:cNvSpPr>
            <a:spLocks noGrp="1"/>
          </p:cNvSpPr>
          <p:nvPr>
            <p:ph sz="half" idx="2"/>
          </p:nvPr>
        </p:nvSpPr>
        <p:spPr>
          <a:xfrm>
            <a:off x="4610100" y="1981200"/>
            <a:ext cx="3771900" cy="4191000"/>
          </a:xfrm>
        </p:spPr>
        <p:txBody>
          <a:bodyPr/>
          <a:lstStyle>
            <a:lvl1pPr>
              <a:defRPr sz="1050"/>
            </a:lvl1pPr>
            <a:lvl2pPr>
              <a:defRPr sz="900"/>
            </a:lvl2pPr>
            <a:lvl3pPr>
              <a:defRPr sz="825"/>
            </a:lvl3pPr>
            <a:lvl4pPr>
              <a:defRPr sz="788"/>
            </a:lvl4pPr>
            <a:lvl5pPr>
              <a:defRPr sz="788"/>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7199271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12785956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31327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990600" y="3048000"/>
            <a:ext cx="7162800" cy="381000"/>
          </a:xfrm>
        </p:spPr>
        <p:txBody>
          <a:bodyPr/>
          <a:lstStyle>
            <a:lvl1pPr algn="ctr">
              <a:defRPr b="1"/>
            </a:lvl1pPr>
          </a:lstStyle>
          <a:p>
            <a:r>
              <a:rPr kumimoji="1" lang="ja-JP" altLang="en-US"/>
              <a:t>マスター タイトルの書式設定</a:t>
            </a:r>
          </a:p>
        </p:txBody>
      </p:sp>
    </p:spTree>
    <p:extLst>
      <p:ext uri="{BB962C8B-B14F-4D97-AF65-F5344CB8AC3E}">
        <p14:creationId xmlns:p14="http://schemas.microsoft.com/office/powerpoint/2010/main" val="4177237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A808A1-C0C3-4AC7-993C-8F1B7DFAF85D}"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23619D-EDA8-4B69-B6BE-6276096E9A5D}" type="slidenum">
              <a:rPr kumimoji="1" lang="ja-JP" altLang="en-US" smtClean="0"/>
              <a:t>‹#›</a:t>
            </a:fld>
            <a:endParaRPr kumimoji="1" lang="ja-JP" altLang="en-US"/>
          </a:p>
        </p:txBody>
      </p:sp>
    </p:spTree>
    <p:extLst>
      <p:ext uri="{BB962C8B-B14F-4D97-AF65-F5344CB8AC3E}">
        <p14:creationId xmlns:p14="http://schemas.microsoft.com/office/powerpoint/2010/main" val="318054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1A808A1-C0C3-4AC7-993C-8F1B7DFAF85D}" type="datetimeFigureOut">
              <a:rPr kumimoji="1" lang="ja-JP" altLang="en-US" smtClean="0"/>
              <a:t>2022/9/14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23619D-EDA8-4B69-B6BE-6276096E9A5D}" type="slidenum">
              <a:rPr kumimoji="1" lang="ja-JP" altLang="en-US" smtClean="0"/>
              <a:t>‹#›</a:t>
            </a:fld>
            <a:endParaRPr kumimoji="1" lang="ja-JP" altLang="en-US"/>
          </a:p>
        </p:txBody>
      </p:sp>
    </p:spTree>
    <p:extLst>
      <p:ext uri="{BB962C8B-B14F-4D97-AF65-F5344CB8AC3E}">
        <p14:creationId xmlns:p14="http://schemas.microsoft.com/office/powerpoint/2010/main" val="2185459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1A808A1-C0C3-4AC7-993C-8F1B7DFAF85D}"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23619D-EDA8-4B69-B6BE-6276096E9A5D}" type="slidenum">
              <a:rPr kumimoji="1" lang="ja-JP" altLang="en-US" smtClean="0"/>
              <a:t>‹#›</a:t>
            </a:fld>
            <a:endParaRPr kumimoji="1" lang="ja-JP" altLang="en-US"/>
          </a:p>
        </p:txBody>
      </p:sp>
    </p:spTree>
    <p:extLst>
      <p:ext uri="{BB962C8B-B14F-4D97-AF65-F5344CB8AC3E}">
        <p14:creationId xmlns:p14="http://schemas.microsoft.com/office/powerpoint/2010/main" val="965898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1A808A1-C0C3-4AC7-993C-8F1B7DFAF85D}" type="datetimeFigureOut">
              <a:rPr kumimoji="1" lang="ja-JP" altLang="en-US" smtClean="0"/>
              <a:t>2022/9/14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423619D-EDA8-4B69-B6BE-6276096E9A5D}" type="slidenum">
              <a:rPr kumimoji="1" lang="ja-JP" altLang="en-US" smtClean="0"/>
              <a:t>‹#›</a:t>
            </a:fld>
            <a:endParaRPr kumimoji="1" lang="ja-JP" altLang="en-US"/>
          </a:p>
        </p:txBody>
      </p:sp>
    </p:spTree>
    <p:extLst>
      <p:ext uri="{BB962C8B-B14F-4D97-AF65-F5344CB8AC3E}">
        <p14:creationId xmlns:p14="http://schemas.microsoft.com/office/powerpoint/2010/main" val="2402482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1A808A1-C0C3-4AC7-993C-8F1B7DFAF85D}" type="datetimeFigureOut">
              <a:rPr kumimoji="1" lang="ja-JP" altLang="en-US" smtClean="0"/>
              <a:t>2022/9/14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423619D-EDA8-4B69-B6BE-6276096E9A5D}" type="slidenum">
              <a:rPr kumimoji="1" lang="ja-JP" altLang="en-US" smtClean="0"/>
              <a:t>‹#›</a:t>
            </a:fld>
            <a:endParaRPr kumimoji="1" lang="ja-JP" altLang="en-US"/>
          </a:p>
        </p:txBody>
      </p:sp>
    </p:spTree>
    <p:extLst>
      <p:ext uri="{BB962C8B-B14F-4D97-AF65-F5344CB8AC3E}">
        <p14:creationId xmlns:p14="http://schemas.microsoft.com/office/powerpoint/2010/main" val="127239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1A808A1-C0C3-4AC7-993C-8F1B7DFAF85D}" type="datetimeFigureOut">
              <a:rPr kumimoji="1" lang="ja-JP" altLang="en-US" smtClean="0"/>
              <a:t>2022/9/14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423619D-EDA8-4B69-B6BE-6276096E9A5D}" type="slidenum">
              <a:rPr kumimoji="1" lang="ja-JP" altLang="en-US" smtClean="0"/>
              <a:t>‹#›</a:t>
            </a:fld>
            <a:endParaRPr kumimoji="1" lang="ja-JP" altLang="en-US"/>
          </a:p>
        </p:txBody>
      </p:sp>
    </p:spTree>
    <p:extLst>
      <p:ext uri="{BB962C8B-B14F-4D97-AF65-F5344CB8AC3E}">
        <p14:creationId xmlns:p14="http://schemas.microsoft.com/office/powerpoint/2010/main" val="1120572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1A808A1-C0C3-4AC7-993C-8F1B7DFAF85D}"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23619D-EDA8-4B69-B6BE-6276096E9A5D}" type="slidenum">
              <a:rPr kumimoji="1" lang="ja-JP" altLang="en-US" smtClean="0"/>
              <a:t>‹#›</a:t>
            </a:fld>
            <a:endParaRPr kumimoji="1" lang="ja-JP" altLang="en-US"/>
          </a:p>
        </p:txBody>
      </p:sp>
    </p:spTree>
    <p:extLst>
      <p:ext uri="{BB962C8B-B14F-4D97-AF65-F5344CB8AC3E}">
        <p14:creationId xmlns:p14="http://schemas.microsoft.com/office/powerpoint/2010/main" val="794921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1A808A1-C0C3-4AC7-993C-8F1B7DFAF85D}" type="datetimeFigureOut">
              <a:rPr kumimoji="1" lang="ja-JP" altLang="en-US" smtClean="0"/>
              <a:t>2022/9/14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23619D-EDA8-4B69-B6BE-6276096E9A5D}" type="slidenum">
              <a:rPr kumimoji="1" lang="ja-JP" altLang="en-US" smtClean="0"/>
              <a:t>‹#›</a:t>
            </a:fld>
            <a:endParaRPr kumimoji="1" lang="ja-JP" altLang="en-US"/>
          </a:p>
        </p:txBody>
      </p:sp>
    </p:spTree>
    <p:extLst>
      <p:ext uri="{BB962C8B-B14F-4D97-AF65-F5344CB8AC3E}">
        <p14:creationId xmlns:p14="http://schemas.microsoft.com/office/powerpoint/2010/main" val="2100368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1A808A1-C0C3-4AC7-993C-8F1B7DFAF85D}" type="datetimeFigureOut">
              <a:rPr kumimoji="1" lang="ja-JP" altLang="en-US" smtClean="0"/>
              <a:t>2022/9/14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423619D-EDA8-4B69-B6BE-6276096E9A5D}" type="slidenum">
              <a:rPr kumimoji="1" lang="ja-JP" altLang="en-US" smtClean="0"/>
              <a:t>‹#›</a:t>
            </a:fld>
            <a:endParaRPr kumimoji="1" lang="ja-JP" altLang="en-US"/>
          </a:p>
        </p:txBody>
      </p:sp>
    </p:spTree>
    <p:extLst>
      <p:ext uri="{BB962C8B-B14F-4D97-AF65-F5344CB8AC3E}">
        <p14:creationId xmlns:p14="http://schemas.microsoft.com/office/powerpoint/2010/main" val="3634203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正方形/長方形 9"/>
          <p:cNvSpPr/>
          <p:nvPr userDrawn="1"/>
        </p:nvSpPr>
        <p:spPr bwMode="auto">
          <a:xfrm>
            <a:off x="0" y="617851"/>
            <a:ext cx="9144000" cy="297848"/>
          </a:xfrm>
          <a:prstGeom prst="rect">
            <a:avLst/>
          </a:prstGeom>
          <a:solidFill>
            <a:srgbClr val="6475BC"/>
          </a:solidFill>
          <a:ln w="9525" cap="flat" cmpd="sng" algn="ctr">
            <a:solidFill>
              <a:srgbClr val="00468B"/>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Times New Roman" pitchFamily="18" charset="0"/>
              <a:ea typeface="メイリオ" pitchFamily="50" charset="-128"/>
              <a:cs typeface="メイリオ" pitchFamily="50" charset="-128"/>
            </a:endParaRPr>
          </a:p>
        </p:txBody>
      </p:sp>
      <p:sp>
        <p:nvSpPr>
          <p:cNvPr id="3083" name="Rectangle 1035"/>
          <p:cNvSpPr>
            <a:spLocks noChangeArrowheads="1"/>
          </p:cNvSpPr>
          <p:nvPr/>
        </p:nvSpPr>
        <p:spPr bwMode="auto">
          <a:xfrm>
            <a:off x="6300192" y="476673"/>
            <a:ext cx="2713125" cy="60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nchor="ctr"/>
          <a:lstStyle>
            <a:lvl1pPr defTabSz="958850">
              <a:defRPr kumimoji="1" sz="2400">
                <a:solidFill>
                  <a:schemeClr val="tx1"/>
                </a:solidFill>
                <a:latin typeface="Times New Roman" pitchFamily="18" charset="0"/>
                <a:ea typeface="ＭＳ Ｐゴシック" charset="-128"/>
              </a:defRPr>
            </a:lvl1pPr>
            <a:lvl2pPr defTabSz="958850">
              <a:defRPr kumimoji="1" sz="2400">
                <a:solidFill>
                  <a:schemeClr val="tx1"/>
                </a:solidFill>
                <a:latin typeface="Times New Roman" pitchFamily="18" charset="0"/>
                <a:ea typeface="ＭＳ Ｐゴシック" charset="-128"/>
              </a:defRPr>
            </a:lvl2pPr>
            <a:lvl3pPr defTabSz="958850">
              <a:defRPr kumimoji="1" sz="2400">
                <a:solidFill>
                  <a:schemeClr val="tx1"/>
                </a:solidFill>
                <a:latin typeface="Times New Roman" pitchFamily="18" charset="0"/>
                <a:ea typeface="ＭＳ Ｐゴシック" charset="-128"/>
              </a:defRPr>
            </a:lvl3pPr>
            <a:lvl4pPr defTabSz="958850">
              <a:defRPr kumimoji="1" sz="2400">
                <a:solidFill>
                  <a:schemeClr val="tx1"/>
                </a:solidFill>
                <a:latin typeface="Times New Roman" pitchFamily="18" charset="0"/>
                <a:ea typeface="ＭＳ Ｐゴシック" charset="-128"/>
              </a:defRPr>
            </a:lvl4pPr>
            <a:lvl5pPr defTabSz="958850">
              <a:defRPr kumimoji="1" sz="2400">
                <a:solidFill>
                  <a:schemeClr val="tx1"/>
                </a:solidFill>
                <a:latin typeface="Times New Roman" pitchFamily="18" charset="0"/>
                <a:ea typeface="ＭＳ Ｐゴシック" charset="-128"/>
              </a:defRPr>
            </a:lvl5pPr>
            <a:lvl6pPr marL="457200" defTabSz="958850" fontAlgn="base">
              <a:spcBef>
                <a:spcPct val="0"/>
              </a:spcBef>
              <a:spcAft>
                <a:spcPct val="0"/>
              </a:spcAft>
              <a:defRPr kumimoji="1" sz="2400">
                <a:solidFill>
                  <a:schemeClr val="tx1"/>
                </a:solidFill>
                <a:latin typeface="Times New Roman" pitchFamily="18" charset="0"/>
                <a:ea typeface="ＭＳ Ｐゴシック" charset="-128"/>
              </a:defRPr>
            </a:lvl6pPr>
            <a:lvl7pPr marL="914400" defTabSz="958850" fontAlgn="base">
              <a:spcBef>
                <a:spcPct val="0"/>
              </a:spcBef>
              <a:spcAft>
                <a:spcPct val="0"/>
              </a:spcAft>
              <a:defRPr kumimoji="1" sz="2400">
                <a:solidFill>
                  <a:schemeClr val="tx1"/>
                </a:solidFill>
                <a:latin typeface="Times New Roman" pitchFamily="18" charset="0"/>
                <a:ea typeface="ＭＳ Ｐゴシック" charset="-128"/>
              </a:defRPr>
            </a:lvl7pPr>
            <a:lvl8pPr marL="1371600" defTabSz="958850" fontAlgn="base">
              <a:spcBef>
                <a:spcPct val="0"/>
              </a:spcBef>
              <a:spcAft>
                <a:spcPct val="0"/>
              </a:spcAft>
              <a:defRPr kumimoji="1" sz="2400">
                <a:solidFill>
                  <a:schemeClr val="tx1"/>
                </a:solidFill>
                <a:latin typeface="Times New Roman" pitchFamily="18" charset="0"/>
                <a:ea typeface="ＭＳ Ｐゴシック" charset="-128"/>
              </a:defRPr>
            </a:lvl8pPr>
            <a:lvl9pPr marL="1828800" defTabSz="958850"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r>
              <a:rPr lang="en-US" altLang="ja-JP" sz="1050" i="1" dirty="0" err="1">
                <a:solidFill>
                  <a:schemeClr val="bg1"/>
                </a:solidFill>
                <a:ea typeface="ＭＳ Ｐゴシック" charset="-128"/>
              </a:rPr>
              <a:t>BroadBand</a:t>
            </a:r>
            <a:r>
              <a:rPr lang="en-US" altLang="ja-JP" sz="1050" i="1" dirty="0">
                <a:solidFill>
                  <a:schemeClr val="bg1"/>
                </a:solidFill>
                <a:ea typeface="ＭＳ Ｐゴシック" charset="-128"/>
              </a:rPr>
              <a:t> Security</a:t>
            </a:r>
            <a:endParaRPr kumimoji="0" lang="en-US" altLang="ja-JP" sz="1050" i="1" dirty="0">
              <a:solidFill>
                <a:schemeClr val="bg1"/>
              </a:solidFill>
            </a:endParaRPr>
          </a:p>
        </p:txBody>
      </p:sp>
      <p:sp>
        <p:nvSpPr>
          <p:cNvPr id="3084" name="Rectangle 1036"/>
          <p:cNvSpPr>
            <a:spLocks noChangeArrowheads="1"/>
          </p:cNvSpPr>
          <p:nvPr/>
        </p:nvSpPr>
        <p:spPr bwMode="auto">
          <a:xfrm>
            <a:off x="8305800" y="6551623"/>
            <a:ext cx="533400"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1834" tIns="35918" rIns="71834" bIns="35918"/>
          <a:lstStyle>
            <a:lvl1pPr defTabSz="858838">
              <a:defRPr kumimoji="1" sz="2400">
                <a:solidFill>
                  <a:schemeClr val="tx1"/>
                </a:solidFill>
                <a:latin typeface="Times New Roman" pitchFamily="18" charset="0"/>
                <a:ea typeface="ＭＳ Ｐゴシック" charset="-128"/>
              </a:defRPr>
            </a:lvl1pPr>
            <a:lvl2pPr marL="430213" defTabSz="858838">
              <a:defRPr kumimoji="1" sz="2400">
                <a:solidFill>
                  <a:schemeClr val="tx1"/>
                </a:solidFill>
                <a:latin typeface="Times New Roman" pitchFamily="18" charset="0"/>
                <a:ea typeface="ＭＳ Ｐゴシック" charset="-128"/>
              </a:defRPr>
            </a:lvl2pPr>
            <a:lvl3pPr marL="858838" defTabSz="858838">
              <a:defRPr kumimoji="1" sz="2400">
                <a:solidFill>
                  <a:schemeClr val="tx1"/>
                </a:solidFill>
                <a:latin typeface="Times New Roman" pitchFamily="18" charset="0"/>
                <a:ea typeface="ＭＳ Ｐゴシック" charset="-128"/>
              </a:defRPr>
            </a:lvl3pPr>
            <a:lvl4pPr marL="1289050" defTabSz="858838">
              <a:defRPr kumimoji="1" sz="2400">
                <a:solidFill>
                  <a:schemeClr val="tx1"/>
                </a:solidFill>
                <a:latin typeface="Times New Roman" pitchFamily="18" charset="0"/>
                <a:ea typeface="ＭＳ Ｐゴシック" charset="-128"/>
              </a:defRPr>
            </a:lvl4pPr>
            <a:lvl5pPr marL="1719263" defTabSz="858838">
              <a:defRPr kumimoji="1" sz="2400">
                <a:solidFill>
                  <a:schemeClr val="tx1"/>
                </a:solidFill>
                <a:latin typeface="Times New Roman" pitchFamily="18" charset="0"/>
                <a:ea typeface="ＭＳ Ｐゴシック" charset="-128"/>
              </a:defRPr>
            </a:lvl5pPr>
            <a:lvl6pPr marL="2176463" defTabSz="858838" fontAlgn="base">
              <a:spcBef>
                <a:spcPct val="0"/>
              </a:spcBef>
              <a:spcAft>
                <a:spcPct val="0"/>
              </a:spcAft>
              <a:defRPr kumimoji="1" sz="2400">
                <a:solidFill>
                  <a:schemeClr val="tx1"/>
                </a:solidFill>
                <a:latin typeface="Times New Roman" pitchFamily="18" charset="0"/>
                <a:ea typeface="ＭＳ Ｐゴシック" charset="-128"/>
              </a:defRPr>
            </a:lvl6pPr>
            <a:lvl7pPr marL="2633663" defTabSz="858838" fontAlgn="base">
              <a:spcBef>
                <a:spcPct val="0"/>
              </a:spcBef>
              <a:spcAft>
                <a:spcPct val="0"/>
              </a:spcAft>
              <a:defRPr kumimoji="1" sz="2400">
                <a:solidFill>
                  <a:schemeClr val="tx1"/>
                </a:solidFill>
                <a:latin typeface="Times New Roman" pitchFamily="18" charset="0"/>
                <a:ea typeface="ＭＳ Ｐゴシック" charset="-128"/>
              </a:defRPr>
            </a:lvl7pPr>
            <a:lvl8pPr marL="3090863" defTabSz="858838" fontAlgn="base">
              <a:spcBef>
                <a:spcPct val="0"/>
              </a:spcBef>
              <a:spcAft>
                <a:spcPct val="0"/>
              </a:spcAft>
              <a:defRPr kumimoji="1" sz="2400">
                <a:solidFill>
                  <a:schemeClr val="tx1"/>
                </a:solidFill>
                <a:latin typeface="Times New Roman" pitchFamily="18" charset="0"/>
                <a:ea typeface="ＭＳ Ｐゴシック" charset="-128"/>
              </a:defRPr>
            </a:lvl8pPr>
            <a:lvl9pPr marL="3548063" defTabSz="858838" fontAlgn="base">
              <a:spcBef>
                <a:spcPct val="0"/>
              </a:spcBef>
              <a:spcAft>
                <a:spcPct val="0"/>
              </a:spcAft>
              <a:defRPr kumimoji="1" sz="2400">
                <a:solidFill>
                  <a:schemeClr val="tx1"/>
                </a:solidFill>
                <a:latin typeface="Times New Roman" pitchFamily="18" charset="0"/>
                <a:ea typeface="ＭＳ Ｐゴシック" charset="-128"/>
              </a:defRPr>
            </a:lvl9pPr>
          </a:lstStyle>
          <a:p>
            <a:pPr algn="r" eaLnBrk="0" hangingPunct="0"/>
            <a:fld id="{BE50395C-2FC9-48B5-976F-9B4E57B4A323}" type="slidenum">
              <a:rPr kumimoji="0" lang="en-US" altLang="ja-JP" sz="1050">
                <a:latin typeface="Century" pitchFamily="18" charset="0"/>
              </a:rPr>
              <a:pPr algn="r" eaLnBrk="0" hangingPunct="0"/>
              <a:t>‹#›</a:t>
            </a:fld>
            <a:endParaRPr kumimoji="0" lang="en-US" altLang="ja-JP" sz="1050">
              <a:latin typeface="Century" pitchFamily="18" charset="0"/>
            </a:endParaRPr>
          </a:p>
        </p:txBody>
      </p:sp>
      <p:sp>
        <p:nvSpPr>
          <p:cNvPr id="3085" name="Text Box 1037"/>
          <p:cNvSpPr txBox="1">
            <a:spLocks noChangeArrowheads="1"/>
          </p:cNvSpPr>
          <p:nvPr/>
        </p:nvSpPr>
        <p:spPr bwMode="auto">
          <a:xfrm>
            <a:off x="0" y="6613535"/>
            <a:ext cx="1752600"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750" i="1">
                <a:ea typeface="ＭＳ Ｐゴシック" charset="-128"/>
              </a:rPr>
              <a:t>Strictly Confidential</a:t>
            </a:r>
          </a:p>
        </p:txBody>
      </p:sp>
      <p:sp>
        <p:nvSpPr>
          <p:cNvPr id="3086" name="Text Box 1038"/>
          <p:cNvSpPr txBox="1">
            <a:spLocks noChangeArrowheads="1"/>
          </p:cNvSpPr>
          <p:nvPr/>
        </p:nvSpPr>
        <p:spPr bwMode="auto">
          <a:xfrm>
            <a:off x="4283968" y="6613535"/>
            <a:ext cx="4250432"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en-US" altLang="ja-JP" sz="750" i="1" dirty="0">
                <a:ea typeface="ＭＳ Ｐゴシック" charset="-128"/>
              </a:rPr>
              <a:t>Copyright (C) 2022 </a:t>
            </a:r>
            <a:r>
              <a:rPr lang="en-US" altLang="ja-JP" sz="750" i="1" dirty="0" err="1">
                <a:ea typeface="ＭＳ Ｐゴシック" charset="-128"/>
              </a:rPr>
              <a:t>BroadBand</a:t>
            </a:r>
            <a:r>
              <a:rPr lang="en-US" altLang="ja-JP" sz="750" i="1" dirty="0">
                <a:ea typeface="ＭＳ Ｐゴシック" charset="-128"/>
              </a:rPr>
              <a:t> Security, Inc.</a:t>
            </a:r>
            <a:r>
              <a:rPr lang="ja-JP" altLang="en-US" sz="750" i="1" dirty="0">
                <a:ea typeface="ＭＳ Ｐゴシック" charset="-128"/>
              </a:rPr>
              <a:t> </a:t>
            </a:r>
            <a:r>
              <a:rPr lang="en-US" altLang="ja-JP" sz="750" i="1" dirty="0">
                <a:ea typeface="ＭＳ Ｐゴシック" charset="-128"/>
              </a:rPr>
              <a:t>All rights reserved.</a:t>
            </a:r>
          </a:p>
        </p:txBody>
      </p:sp>
      <p:sp>
        <p:nvSpPr>
          <p:cNvPr id="3074" name="Rectangle 1026"/>
          <p:cNvSpPr>
            <a:spLocks noGrp="1" noChangeArrowheads="1"/>
          </p:cNvSpPr>
          <p:nvPr>
            <p:ph type="title"/>
          </p:nvPr>
        </p:nvSpPr>
        <p:spPr bwMode="auto">
          <a:xfrm>
            <a:off x="228600" y="1219200"/>
            <a:ext cx="7162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1027"/>
          <p:cNvSpPr>
            <a:spLocks noGrp="1" noChangeArrowheads="1"/>
          </p:cNvSpPr>
          <p:nvPr>
            <p:ph type="body" idx="1"/>
          </p:nvPr>
        </p:nvSpPr>
        <p:spPr bwMode="auto">
          <a:xfrm>
            <a:off x="685800" y="1981200"/>
            <a:ext cx="7696200" cy="4191000"/>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 name="正方形/長方形 1"/>
          <p:cNvSpPr/>
          <p:nvPr userDrawn="1"/>
        </p:nvSpPr>
        <p:spPr bwMode="auto">
          <a:xfrm>
            <a:off x="0" y="0"/>
            <a:ext cx="9144000" cy="620688"/>
          </a:xfrm>
          <a:prstGeom prst="rect">
            <a:avLst/>
          </a:prstGeom>
          <a:solidFill>
            <a:srgbClr val="2A3151"/>
          </a:solidFill>
          <a:ln w="9525" cap="flat" cmpd="sng" algn="ctr">
            <a:solidFill>
              <a:srgbClr val="2A3151"/>
            </a:solidFill>
            <a:prstDash val="solid"/>
            <a:round/>
            <a:headEnd type="none" w="med" len="med"/>
            <a:tailEnd type="none" w="med" len="med"/>
          </a:ln>
          <a:effectLst/>
        </p:spPr>
        <p:txBody>
          <a:bodyPr vert="horz" wrap="square" lIns="68580" tIns="34290" rIns="68580" bIns="34290" numCol="1" rtlCol="0" anchor="ctr" anchorCtr="0" compatLnSpc="1">
            <a:prstTxWarp prst="textNoShape">
              <a:avLst/>
            </a:prstTxWarp>
          </a:bodyPr>
          <a:lstStyle/>
          <a:p>
            <a:pPr marL="0" marR="0" indent="0" algn="l" defTabSz="6858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a:ln>
                <a:noFill/>
              </a:ln>
              <a:solidFill>
                <a:srgbClr val="2A3151"/>
              </a:solidFill>
              <a:effectLst/>
              <a:latin typeface="Times New Roman" pitchFamily="18" charset="0"/>
              <a:ea typeface="メイリオ" pitchFamily="50" charset="-128"/>
              <a:cs typeface="メイリオ" pitchFamily="50" charset="-128"/>
            </a:endParaRPr>
          </a:p>
        </p:txBody>
      </p:sp>
      <p:pic>
        <p:nvPicPr>
          <p:cNvPr id="12" name="図 11"/>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4664" y="89652"/>
            <a:ext cx="1506800" cy="449396"/>
          </a:xfrm>
          <a:prstGeom prst="rect">
            <a:avLst/>
          </a:prstGeom>
        </p:spPr>
      </p:pic>
    </p:spTree>
    <p:extLst>
      <p:ext uri="{BB962C8B-B14F-4D97-AF65-F5344CB8AC3E}">
        <p14:creationId xmlns:p14="http://schemas.microsoft.com/office/powerpoint/2010/main" val="11209442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l" rtl="0" eaLnBrk="1" fontAlgn="base" hangingPunct="1">
        <a:spcBef>
          <a:spcPct val="0"/>
        </a:spcBef>
        <a:spcAft>
          <a:spcPct val="0"/>
        </a:spcAft>
        <a:defRPr kumimoji="1" sz="1200">
          <a:solidFill>
            <a:schemeClr val="tx2"/>
          </a:solidFill>
          <a:latin typeface="+mj-lt"/>
          <a:ea typeface="+mj-ea"/>
          <a:cs typeface="+mj-cs"/>
        </a:defRPr>
      </a:lvl1pPr>
      <a:lvl2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2pPr>
      <a:lvl3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3pPr>
      <a:lvl4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4pPr>
      <a:lvl5pPr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5pPr>
      <a:lvl6pPr marL="3429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6pPr>
      <a:lvl7pPr marL="6858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7pPr>
      <a:lvl8pPr marL="10287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8pPr>
      <a:lvl9pPr marL="1371600" algn="l" rtl="0" eaLnBrk="1" fontAlgn="base" hangingPunct="1">
        <a:spcBef>
          <a:spcPct val="0"/>
        </a:spcBef>
        <a:spcAft>
          <a:spcPct val="0"/>
        </a:spcAft>
        <a:defRPr kumimoji="1" sz="1200">
          <a:solidFill>
            <a:schemeClr val="tx2"/>
          </a:solidFill>
          <a:latin typeface="メイリオ" pitchFamily="50" charset="-128"/>
          <a:ea typeface="メイリオ" pitchFamily="50" charset="-128"/>
          <a:cs typeface="メイリオ" pitchFamily="50" charset="-128"/>
        </a:defRPr>
      </a:lvl9pPr>
    </p:titleStyle>
    <p:bodyStyle>
      <a:lvl1pPr marL="257175" indent="-257175" algn="l" rtl="0" eaLnBrk="1" fontAlgn="base" hangingPunct="1">
        <a:spcBef>
          <a:spcPct val="20000"/>
        </a:spcBef>
        <a:spcAft>
          <a:spcPct val="0"/>
        </a:spcAft>
        <a:buFont typeface="Wingdings" pitchFamily="2" charset="2"/>
        <a:buChar char="u"/>
        <a:defRPr kumimoji="1" sz="900">
          <a:solidFill>
            <a:schemeClr val="tx1"/>
          </a:solidFill>
          <a:latin typeface="+mn-lt"/>
          <a:ea typeface="+mn-ea"/>
          <a:cs typeface="+mn-cs"/>
        </a:defRPr>
      </a:lvl1pPr>
      <a:lvl2pPr marL="557213" indent="-214313" algn="l" rtl="0" eaLnBrk="1" fontAlgn="base" hangingPunct="1">
        <a:spcBef>
          <a:spcPct val="20000"/>
        </a:spcBef>
        <a:spcAft>
          <a:spcPct val="0"/>
        </a:spcAft>
        <a:buFont typeface="Wingdings" pitchFamily="2" charset="2"/>
        <a:buChar char="Ø"/>
        <a:defRPr kumimoji="1" sz="75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675">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6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600">
          <a:solidFill>
            <a:schemeClr val="tx1"/>
          </a:solidFill>
          <a:latin typeface="+mn-lt"/>
          <a:ea typeface="+mn-ea"/>
          <a:cs typeface="+mn-cs"/>
        </a:defRPr>
      </a:lvl5pPr>
      <a:lvl6pPr marL="1885950" indent="-171450" algn="l" rtl="0" eaLnBrk="1" fontAlgn="base" hangingPunct="1">
        <a:spcBef>
          <a:spcPct val="20000"/>
        </a:spcBef>
        <a:spcAft>
          <a:spcPct val="0"/>
        </a:spcAft>
        <a:buChar char="»"/>
        <a:defRPr kumimoji="1" sz="600">
          <a:solidFill>
            <a:schemeClr val="tx1"/>
          </a:solidFill>
          <a:latin typeface="+mn-lt"/>
          <a:ea typeface="+mn-ea"/>
          <a:cs typeface="+mn-cs"/>
        </a:defRPr>
      </a:lvl6pPr>
      <a:lvl7pPr marL="2228850" indent="-171450" algn="l" rtl="0" eaLnBrk="1" fontAlgn="base" hangingPunct="1">
        <a:spcBef>
          <a:spcPct val="20000"/>
        </a:spcBef>
        <a:spcAft>
          <a:spcPct val="0"/>
        </a:spcAft>
        <a:buChar char="»"/>
        <a:defRPr kumimoji="1" sz="600">
          <a:solidFill>
            <a:schemeClr val="tx1"/>
          </a:solidFill>
          <a:latin typeface="+mn-lt"/>
          <a:ea typeface="+mn-ea"/>
          <a:cs typeface="+mn-cs"/>
        </a:defRPr>
      </a:lvl7pPr>
      <a:lvl8pPr marL="2571750" indent="-171450" algn="l" rtl="0" eaLnBrk="1" fontAlgn="base" hangingPunct="1">
        <a:spcBef>
          <a:spcPct val="20000"/>
        </a:spcBef>
        <a:spcAft>
          <a:spcPct val="0"/>
        </a:spcAft>
        <a:buChar char="»"/>
        <a:defRPr kumimoji="1" sz="600">
          <a:solidFill>
            <a:schemeClr val="tx1"/>
          </a:solidFill>
          <a:latin typeface="+mn-lt"/>
          <a:ea typeface="+mn-ea"/>
          <a:cs typeface="+mn-cs"/>
        </a:defRPr>
      </a:lvl8pPr>
      <a:lvl9pPr marL="2914650" indent="-171450" algn="l" rtl="0" eaLnBrk="1" fontAlgn="base" hangingPunct="1">
        <a:spcBef>
          <a:spcPct val="20000"/>
        </a:spcBef>
        <a:spcAft>
          <a:spcPct val="0"/>
        </a:spcAft>
        <a:buChar char="»"/>
        <a:defRPr kumimoji="1" sz="6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グラフ 1">
            <a:extLst>
              <a:ext uri="{FF2B5EF4-FFF2-40B4-BE49-F238E27FC236}">
                <a16:creationId xmlns:a16="http://schemas.microsoft.com/office/drawing/2014/main" id="{4F51A4AD-61EF-4497-AA53-65C835F60D5B}"/>
              </a:ext>
            </a:extLst>
          </p:cNvPr>
          <p:cNvGraphicFramePr>
            <a:graphicFrameLocks/>
          </p:cNvGraphicFramePr>
          <p:nvPr>
            <p:extLst/>
          </p:nvPr>
        </p:nvGraphicFramePr>
        <p:xfrm>
          <a:off x="116114" y="1045029"/>
          <a:ext cx="8853715" cy="53993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75150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Theme">
  <a:themeElements>
    <a:clrScheme name="メトロ2">
      <a:dk1>
        <a:sysClr val="windowText" lastClr="000000"/>
      </a:dk1>
      <a:lt1>
        <a:sysClr val="window" lastClr="FFFFFF"/>
      </a:lt1>
      <a:dk2>
        <a:srgbClr val="000000"/>
      </a:dk2>
      <a:lt2>
        <a:srgbClr val="7F7F7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01GomezTemplate_MS_Gry">
      <a:majorFont>
        <a:latin typeface="メイリオ"/>
        <a:ea typeface="メイリオ"/>
        <a:cs typeface="メイリオ"/>
      </a:majorFont>
      <a:minorFont>
        <a:latin typeface="メイリオ"/>
        <a:ea typeface="メイリオ"/>
        <a:cs typeface="メイリオ"/>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spDef>
    <a:lnDef>
      <a:spPr bwMode="auto">
        <a:xfrm>
          <a:off x="0" y="0"/>
          <a:ext cx="1" cy="1"/>
        </a:xfrm>
        <a:custGeom>
          <a:avLst/>
          <a:gdLst/>
          <a:ahLst/>
          <a:cxnLst/>
          <a:rect l="0" t="0" r="0" b="0"/>
          <a:pathLst/>
        </a:custGeom>
        <a:noFill/>
        <a:ln w="9525" cap="flat" cmpd="sng" algn="ctr">
          <a:solidFill>
            <a:srgbClr val="FF33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chemeClr val="tx1"/>
            </a:solidFill>
            <a:effectLst/>
            <a:latin typeface="Times New Roman" pitchFamily="18" charset="0"/>
            <a:ea typeface="メイリオ" pitchFamily="50" charset="-128"/>
            <a:cs typeface="メイリオ" pitchFamily="50" charset="-128"/>
          </a:defRPr>
        </a:defPPr>
      </a:lstStyle>
    </a:lnDef>
    <a:txDef>
      <a:spPr>
        <a:noFill/>
      </a:spPr>
      <a:bodyPr wrap="square" rtlCol="0">
        <a:spAutoFit/>
      </a:bodyPr>
      <a:lstStyle>
        <a:defPPr>
          <a:defRPr kumimoji="1" sz="1200" dirty="0"/>
        </a:defPPr>
      </a:lstStyle>
    </a:txDef>
  </a:objectDefaults>
  <a:extraClrSchemeLst>
    <a:extraClrScheme>
      <a:clrScheme name="01GomezTemplate_MS_Gry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1GomezTemplate_MS_Gry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1GomezTemplate_MS_Gr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1GomezTemplate_MS_Gry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1GomezTemplate_MS_Gr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1GomezTemplate_MS_Gr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1GomezTemplate_MS_Gr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fault Theme" id="{F3C5BA76-F81C-49E1-A484-0F25777CC252}" vid="{2FF04FB8-FFCF-4C41-BC20-E5090864D596}"/>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11</Words>
  <Application>Microsoft Office PowerPoint</Application>
  <PresentationFormat>画面に合わせる (4:3)</PresentationFormat>
  <Paragraphs>2</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vt:i4>
      </vt:variant>
    </vt:vector>
  </HeadingPairs>
  <TitlesOfParts>
    <vt:vector size="12" baseType="lpstr">
      <vt:lpstr>ＭＳ Ｐゴシック</vt:lpstr>
      <vt:lpstr>メイリオ</vt:lpstr>
      <vt:lpstr>游ゴシック</vt:lpstr>
      <vt:lpstr>游ゴシック Light</vt:lpstr>
      <vt:lpstr>Arial</vt:lpstr>
      <vt:lpstr>Calibri</vt:lpstr>
      <vt:lpstr>Century</vt:lpstr>
      <vt:lpstr>Times New Roman</vt:lpstr>
      <vt:lpstr>Wingdings</vt:lpstr>
      <vt:lpstr>Office テーマ</vt:lpstr>
      <vt:lpstr>1_Default Theme</vt:lpstr>
      <vt:lpstr>PowerPoint プレゼンテーション</vt:lpstr>
    </vt:vector>
  </TitlesOfParts>
  <Company>株式会社ブロードバンドセキュリティ</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rishioka@bbsec.co.jp</dc:creator>
  <cp:lastModifiedBy>rishioka@bbsec.co.jp</cp:lastModifiedBy>
  <cp:revision>1</cp:revision>
  <dcterms:created xsi:type="dcterms:W3CDTF">2022-09-14T08:50:59Z</dcterms:created>
  <dcterms:modified xsi:type="dcterms:W3CDTF">2022-09-14T08:50:59Z</dcterms:modified>
</cp:coreProperties>
</file>