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災害発生時の道路の安全性に対する意識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不安がある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49F-450A-8977-A5D43B2266CD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9F-450A-8977-A5D43B2266CD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9F-450A-8977-A5D43B226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'2'!$C$9:$C$19</c:f>
              <c:numCache>
                <c:formatCode>General</c:formatCode>
                <c:ptCount val="11"/>
                <c:pt idx="0" formatCode="0.0_ ">
                  <c:v>29.3</c:v>
                </c:pt>
                <c:pt idx="2" formatCode="0.0_ ">
                  <c:v>29.6</c:v>
                </c:pt>
                <c:pt idx="3" formatCode="0.0_ ">
                  <c:v>29</c:v>
                </c:pt>
                <c:pt idx="5" formatCode="0.0_ ">
                  <c:v>23.9</c:v>
                </c:pt>
                <c:pt idx="6" formatCode="0.0_ ">
                  <c:v>32.700000000000003</c:v>
                </c:pt>
                <c:pt idx="7" formatCode="0.0_ ">
                  <c:v>32.200000000000003</c:v>
                </c:pt>
                <c:pt idx="8" formatCode="0.0_ ">
                  <c:v>33.200000000000003</c:v>
                </c:pt>
                <c:pt idx="9" formatCode="0.0_ ">
                  <c:v>30.7</c:v>
                </c:pt>
                <c:pt idx="10" formatCode="0.0_ 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9F-450A-8977-A5D43B2266CD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やや不安がある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49F-450A-8977-A5D43B2266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'2'!$D$9:$D$19</c:f>
              <c:numCache>
                <c:formatCode>General</c:formatCode>
                <c:ptCount val="11"/>
                <c:pt idx="0" formatCode="0.0_ ">
                  <c:v>37.200000000000003</c:v>
                </c:pt>
                <c:pt idx="2" formatCode="0.0_ ">
                  <c:v>36.299999999999997</c:v>
                </c:pt>
                <c:pt idx="3" formatCode="0.0_ ">
                  <c:v>38</c:v>
                </c:pt>
                <c:pt idx="5" formatCode="0.0_ ">
                  <c:v>40</c:v>
                </c:pt>
                <c:pt idx="6" formatCode="0.0_ ">
                  <c:v>38.700000000000003</c:v>
                </c:pt>
                <c:pt idx="7" formatCode="0.0_ ">
                  <c:v>40.200000000000003</c:v>
                </c:pt>
                <c:pt idx="8" formatCode="0.0_ ">
                  <c:v>37.4</c:v>
                </c:pt>
                <c:pt idx="9" formatCode="0.0_ ">
                  <c:v>38.700000000000003</c:v>
                </c:pt>
                <c:pt idx="10" formatCode="0.0_ ">
                  <c:v>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9F-450A-8977-A5D43B2266CD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49F-450A-8977-A5D43B2266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'2'!$E$9:$E$19</c:f>
              <c:numCache>
                <c:formatCode>General</c:formatCode>
                <c:ptCount val="11"/>
                <c:pt idx="0" formatCode="0.0_ ">
                  <c:v>1.3</c:v>
                </c:pt>
                <c:pt idx="2" formatCode="0.0_ ">
                  <c:v>1.1000000000000001</c:v>
                </c:pt>
                <c:pt idx="3" formatCode="0.0_ ">
                  <c:v>1.4</c:v>
                </c:pt>
                <c:pt idx="5" formatCode="0.0_ ">
                  <c:v>0.6</c:v>
                </c:pt>
                <c:pt idx="6" formatCode="0.0_ ">
                  <c:v>0</c:v>
                </c:pt>
                <c:pt idx="7" formatCode="0.0_ ">
                  <c:v>0.8</c:v>
                </c:pt>
                <c:pt idx="8" formatCode="0.0_ ">
                  <c:v>0.8</c:v>
                </c:pt>
                <c:pt idx="9" formatCode="0.0_ ">
                  <c:v>1.2</c:v>
                </c:pt>
                <c:pt idx="10" formatCode="0.0_ 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49F-450A-8977-A5D43B2266CD}"/>
            </c:ext>
          </c:extLst>
        </c:ser>
        <c:ser>
          <c:idx val="3"/>
          <c:order val="3"/>
          <c:tx>
            <c:strRef>
              <c:f>'2'!$F$8</c:f>
              <c:strCache>
                <c:ptCount val="1"/>
                <c:pt idx="0">
                  <c:v>あまり不安はない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649F-450A-8977-A5D43B2266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'2'!$F$9:$F$19</c:f>
              <c:numCache>
                <c:formatCode>General</c:formatCode>
                <c:ptCount val="11"/>
                <c:pt idx="0" formatCode="0.0_ ">
                  <c:v>26.5</c:v>
                </c:pt>
                <c:pt idx="2" formatCode="0.0_ ">
                  <c:v>25.4</c:v>
                </c:pt>
                <c:pt idx="3" formatCode="0.0_ ">
                  <c:v>27.5</c:v>
                </c:pt>
                <c:pt idx="5" formatCode="0.0_ ">
                  <c:v>26.5</c:v>
                </c:pt>
                <c:pt idx="6" formatCode="0.0_ ">
                  <c:v>22.6</c:v>
                </c:pt>
                <c:pt idx="7" formatCode="0.0_ ">
                  <c:v>22.2</c:v>
                </c:pt>
                <c:pt idx="8" formatCode="0.0_ ">
                  <c:v>23.8</c:v>
                </c:pt>
                <c:pt idx="9" formatCode="0.0_ ">
                  <c:v>27</c:v>
                </c:pt>
                <c:pt idx="10" formatCode="0.0_ 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49F-450A-8977-A5D43B2266CD}"/>
            </c:ext>
          </c:extLst>
        </c:ser>
        <c:ser>
          <c:idx val="4"/>
          <c:order val="4"/>
          <c:tx>
            <c:strRef>
              <c:f>'2'!$G$8</c:f>
              <c:strCache>
                <c:ptCount val="1"/>
                <c:pt idx="0">
                  <c:v>不安はない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49F-450A-8977-A5D43B2266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'2'!$G$9:$G$19</c:f>
              <c:numCache>
                <c:formatCode>General</c:formatCode>
                <c:ptCount val="11"/>
                <c:pt idx="0" formatCode="0.0_ ">
                  <c:v>5.8</c:v>
                </c:pt>
                <c:pt idx="2" formatCode="0.0_ ">
                  <c:v>7.6</c:v>
                </c:pt>
                <c:pt idx="3" formatCode="0.0_ ">
                  <c:v>4.0999999999999996</c:v>
                </c:pt>
                <c:pt idx="5" formatCode="0.0_ ">
                  <c:v>9</c:v>
                </c:pt>
                <c:pt idx="6" formatCode="0.0_ ">
                  <c:v>6</c:v>
                </c:pt>
                <c:pt idx="7" formatCode="0.0_ ">
                  <c:v>4.5999999999999996</c:v>
                </c:pt>
                <c:pt idx="8" formatCode="0.0_ ">
                  <c:v>4.9000000000000004</c:v>
                </c:pt>
                <c:pt idx="9" formatCode="0.0_ ">
                  <c:v>2.5</c:v>
                </c:pt>
                <c:pt idx="10" formatCode="0.0_ 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49F-450A-8977-A5D43B2266C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46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35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352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20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25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46961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78444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97686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0391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2332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60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06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7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92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55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4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2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72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94EA8-04D9-47C8-9A5F-00621BB02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4F475-CFF2-495A-AF77-CEF521A97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40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9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111E40A-62E4-419F-9A4C-C0C390BC031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686" y="972458"/>
          <a:ext cx="8810172" cy="5399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91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2022-09-14T08:50:54Z</dcterms:created>
  <dcterms:modified xsi:type="dcterms:W3CDTF">2022-09-14T08:50:54Z</dcterms:modified>
</cp:coreProperties>
</file>