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>
                <a:solidFill>
                  <a:sysClr val="windowText" lastClr="000000"/>
                </a:solidFill>
              </a:rPr>
              <a:t>いつも通る道路での渋滞の有無</a:t>
            </a:r>
            <a:endParaRPr lang="ja-JP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52104612252512"/>
          <c:y val="8.5090125391849528E-2"/>
          <c:w val="0.81500530845460639"/>
          <c:h val="0.7945170377409720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DA8-4E73-B5FD-6C2B7AE87A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'1'!$C$9:$C$19</c:f>
              <c:numCache>
                <c:formatCode>General</c:formatCode>
                <c:ptCount val="11"/>
                <c:pt idx="0">
                  <c:v>61.2</c:v>
                </c:pt>
                <c:pt idx="2">
                  <c:v>64.8</c:v>
                </c:pt>
                <c:pt idx="3">
                  <c:v>57.8</c:v>
                </c:pt>
                <c:pt idx="5">
                  <c:v>63.9</c:v>
                </c:pt>
                <c:pt idx="6">
                  <c:v>77.400000000000006</c:v>
                </c:pt>
                <c:pt idx="7">
                  <c:v>74.3</c:v>
                </c:pt>
                <c:pt idx="8">
                  <c:v>69.400000000000006</c:v>
                </c:pt>
                <c:pt idx="9">
                  <c:v>56.7</c:v>
                </c:pt>
                <c:pt idx="10">
                  <c:v>43.4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A8-4E73-B5FD-6C2B7AE87A48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DA8-4E73-B5FD-6C2B7AE87A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'1'!$D$9:$D$19</c:f>
              <c:numCache>
                <c:formatCode>General</c:formatCode>
                <c:ptCount val="11"/>
                <c:pt idx="0">
                  <c:v>36.1</c:v>
                </c:pt>
                <c:pt idx="2">
                  <c:v>33.6</c:v>
                </c:pt>
                <c:pt idx="3">
                  <c:v>38.4</c:v>
                </c:pt>
                <c:pt idx="5">
                  <c:v>35.5</c:v>
                </c:pt>
                <c:pt idx="6">
                  <c:v>22.1</c:v>
                </c:pt>
                <c:pt idx="7">
                  <c:v>24.5</c:v>
                </c:pt>
                <c:pt idx="8">
                  <c:v>30.2</c:v>
                </c:pt>
                <c:pt idx="9">
                  <c:v>39.9</c:v>
                </c:pt>
                <c:pt idx="10">
                  <c:v>50.5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A8-4E73-B5FD-6C2B7AE87A48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DA8-4E73-B5FD-6C2B7AE87A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'1'!$E$9:$E$19</c:f>
              <c:numCache>
                <c:formatCode>General</c:formatCode>
                <c:ptCount val="11"/>
                <c:pt idx="0">
                  <c:v>2.7</c:v>
                </c:pt>
                <c:pt idx="2">
                  <c:v>1.5</c:v>
                </c:pt>
                <c:pt idx="3">
                  <c:v>3.7</c:v>
                </c:pt>
                <c:pt idx="5">
                  <c:v>0.6</c:v>
                </c:pt>
                <c:pt idx="6">
                  <c:v>0.5</c:v>
                </c:pt>
                <c:pt idx="7">
                  <c:v>1.1000000000000001</c:v>
                </c:pt>
                <c:pt idx="8">
                  <c:v>0.4</c:v>
                </c:pt>
                <c:pt idx="9">
                  <c:v>3.4</c:v>
                </c:pt>
                <c:pt idx="10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DA8-4E73-B5FD-6C2B7AE87A4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0.00396</cdr:x>
      <cdr:y>0.06308</cdr:y>
    </cdr:from>
    <cdr:to>
      <cdr:x>0.13094</cdr:x>
      <cdr:y>0.10902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C7BB180-6DCB-6A7A-2184-C3147AC94A66}"/>
            </a:ext>
          </a:extLst>
        </cdr:cNvPr>
        <cdr:cNvSpPr txBox="1"/>
      </cdr:nvSpPr>
      <cdr:spPr>
        <a:xfrm xmlns:a="http://schemas.openxmlformats.org/drawingml/2006/main">
          <a:off x="34390" y="393829"/>
          <a:ext cx="1102727" cy="286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0.01245</cdr:x>
      <cdr:y>0.20729</cdr:y>
    </cdr:from>
    <cdr:to>
      <cdr:x>0.10721</cdr:x>
      <cdr:y>0.25508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A88FEC6-ED2A-183F-05E6-9D549F0C7B6E}"/>
            </a:ext>
          </a:extLst>
        </cdr:cNvPr>
        <cdr:cNvSpPr txBox="1"/>
      </cdr:nvSpPr>
      <cdr:spPr>
        <a:xfrm xmlns:a="http://schemas.openxmlformats.org/drawingml/2006/main">
          <a:off x="111761" y="1343660"/>
          <a:ext cx="850899" cy="309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0.00636</cdr:x>
      <cdr:y>0.42359</cdr:y>
    </cdr:from>
    <cdr:to>
      <cdr:x>0.12518</cdr:x>
      <cdr:y>0.47178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1001D4D-709C-2E1A-0FD2-D7F0BC51A871}"/>
            </a:ext>
          </a:extLst>
        </cdr:cNvPr>
        <cdr:cNvSpPr txBox="1"/>
      </cdr:nvSpPr>
      <cdr:spPr>
        <a:xfrm xmlns:a="http://schemas.openxmlformats.org/drawingml/2006/main">
          <a:off x="57150" y="2745740"/>
          <a:ext cx="1066800" cy="312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45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98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373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618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6173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22319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5553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0567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252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3500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38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82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204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11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51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59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84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88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08BCE-4D5F-4C67-A09F-2DCD22BA05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ED6E0-E5DB-49A7-BB5C-11EB3813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21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9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B9D82B1-7519-453B-8977-20B8B5EEA84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17714" y="1117600"/>
          <a:ext cx="8616406" cy="543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2022-09-14T08:50:52Z</dcterms:created>
  <dcterms:modified xsi:type="dcterms:W3CDTF">2022-09-14T08:50:52Z</dcterms:modified>
</cp:coreProperties>
</file>