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農山漁村地域の地域コミュニティに求めること</a:t>
            </a:r>
          </a:p>
        </c:rich>
      </c:tx>
      <c:layout>
        <c:manualLayout>
          <c:xMode val="edge"/>
          <c:yMode val="edge"/>
          <c:x val="0.27678562954462288"/>
          <c:y val="7.113820379209570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48017837046836276"/>
          <c:y val="0.2758809668741532"/>
          <c:w val="0.48663348598464828"/>
          <c:h val="0.696687611679462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'22'!$C$8</c:f>
              <c:strCache>
                <c:ptCount val="1"/>
                <c:pt idx="0">
                  <c:v>総数（n=611人、M.T.=270.0%）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'22'!$B$9:$B$18</c:f>
              <c:strCache>
                <c:ptCount val="10"/>
                <c:pt idx="0">
                  <c:v>地域の信頼感・連帯感の醸成</c:v>
                </c:pt>
                <c:pt idx="1">
                  <c:v>防災・防犯対策</c:v>
                </c:pt>
                <c:pt idx="2">
                  <c:v>高齢者・子どもの見守り</c:v>
                </c:pt>
                <c:pt idx="3">
                  <c:v>公民館、農道、用排水路、共同利用場所などの維持管理</c:v>
                </c:pt>
                <c:pt idx="4">
                  <c:v>環境保全活動</c:v>
                </c:pt>
                <c:pt idx="5">
                  <c:v>お祭りなどの行事の維持</c:v>
                </c:pt>
                <c:pt idx="6">
                  <c:v>趣味・スポーツなどの活動</c:v>
                </c:pt>
                <c:pt idx="7">
                  <c:v>その他</c:v>
                </c:pt>
                <c:pt idx="8">
                  <c:v>特に求めるものはない</c:v>
                </c:pt>
                <c:pt idx="9">
                  <c:v>無回答</c:v>
                </c:pt>
              </c:strCache>
            </c:strRef>
          </c:cat>
          <c:val>
            <c:numRef>
              <c:f>'22'!$C$9:$C$18</c:f>
              <c:numCache>
                <c:formatCode>0.0_ </c:formatCode>
                <c:ptCount val="10"/>
                <c:pt idx="0">
                  <c:v>45.8</c:v>
                </c:pt>
                <c:pt idx="1">
                  <c:v>45.7</c:v>
                </c:pt>
                <c:pt idx="2">
                  <c:v>45.2</c:v>
                </c:pt>
                <c:pt idx="3">
                  <c:v>38.5</c:v>
                </c:pt>
                <c:pt idx="4">
                  <c:v>31.6</c:v>
                </c:pt>
                <c:pt idx="5">
                  <c:v>29.1</c:v>
                </c:pt>
                <c:pt idx="6">
                  <c:v>15.4</c:v>
                </c:pt>
                <c:pt idx="7">
                  <c:v>0.5</c:v>
                </c:pt>
                <c:pt idx="8">
                  <c:v>7.4</c:v>
                </c:pt>
                <c:pt idx="9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75-4220-B003-6CEB26406D6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639115504"/>
        <c:axId val="639114520"/>
      </c:barChart>
      <c:catAx>
        <c:axId val="6391155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9114520"/>
        <c:crosses val="autoZero"/>
        <c:auto val="1"/>
        <c:lblAlgn val="ctr"/>
        <c:lblOffset val="100"/>
        <c:noMultiLvlLbl val="0"/>
      </c:catAx>
      <c:valAx>
        <c:axId val="63911452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911550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202893097366168"/>
          <c:y val="0.89595361988728961"/>
          <c:w val="0.28192503023889554"/>
          <c:h val="4.20825888035816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0A76-31CA-4A54-8648-C2D76BE5E4A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168A-5A3F-4A39-AB7A-5257DD20D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655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0A76-31CA-4A54-8648-C2D76BE5E4A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168A-5A3F-4A39-AB7A-5257DD20D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123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0A76-31CA-4A54-8648-C2D76BE5E4A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168A-5A3F-4A39-AB7A-5257DD20D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645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75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4115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810542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2611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540426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54266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6036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0A76-31CA-4A54-8648-C2D76BE5E4A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168A-5A3F-4A39-AB7A-5257DD20D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130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0A76-31CA-4A54-8648-C2D76BE5E4A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168A-5A3F-4A39-AB7A-5257DD20D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3684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0A76-31CA-4A54-8648-C2D76BE5E4A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168A-5A3F-4A39-AB7A-5257DD20D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761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0A76-31CA-4A54-8648-C2D76BE5E4A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168A-5A3F-4A39-AB7A-5257DD20D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499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0A76-31CA-4A54-8648-C2D76BE5E4A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168A-5A3F-4A39-AB7A-5257DD20D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451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0A76-31CA-4A54-8648-C2D76BE5E4A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168A-5A3F-4A39-AB7A-5257DD20D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62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0A76-31CA-4A54-8648-C2D76BE5E4A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168A-5A3F-4A39-AB7A-5257DD20D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942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0A76-31CA-4A54-8648-C2D76BE5E4A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168A-5A3F-4A39-AB7A-5257DD20D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775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70A76-31CA-4A54-8648-C2D76BE5E4A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2168A-5A3F-4A39-AB7A-5257DD20D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29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481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20302832-F3AE-EB4D-ECB7-B169FDDFD97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75771" y="1045028"/>
          <a:ext cx="8534399" cy="5355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046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2022-09-14T08:50:51Z</dcterms:created>
  <dcterms:modified xsi:type="dcterms:W3CDTF">2022-09-14T08:50:51Z</dcterms:modified>
</cp:coreProperties>
</file>