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移住する農山漁村地域の生活への期待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46122481051614911"/>
          <c:y val="0.27072898836015064"/>
          <c:w val="0.50431057344443175"/>
          <c:h val="0.6993797072920232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'17'!$C$8</c:f>
              <c:strCache>
                <c:ptCount val="1"/>
                <c:pt idx="0">
                  <c:v>総数（n=276人、M.T.=217.4%）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'17'!$B$9:$B$16</c:f>
              <c:strCache>
                <c:ptCount val="8"/>
                <c:pt idx="0">
                  <c:v>自然を感じられること</c:v>
                </c:pt>
                <c:pt idx="1">
                  <c:v>農林漁業に関わること</c:v>
                </c:pt>
                <c:pt idx="2">
                  <c:v>身近な生活課題などに対する互助（近所づきあい）</c:v>
                </c:pt>
                <c:pt idx="3">
                  <c:v>新しい仕事を始めること</c:v>
                </c:pt>
                <c:pt idx="4">
                  <c:v>お祭りなどの行事への参加</c:v>
                </c:pt>
                <c:pt idx="5">
                  <c:v>都市地域とは異なる環境での子育て</c:v>
                </c:pt>
                <c:pt idx="6">
                  <c:v>その他</c:v>
                </c:pt>
                <c:pt idx="7">
                  <c:v>無回答</c:v>
                </c:pt>
              </c:strCache>
            </c:strRef>
          </c:cat>
          <c:val>
            <c:numRef>
              <c:f>'17'!$C$9:$C$16</c:f>
              <c:numCache>
                <c:formatCode>0.0_ </c:formatCode>
                <c:ptCount val="8"/>
                <c:pt idx="0">
                  <c:v>76.8</c:v>
                </c:pt>
                <c:pt idx="1">
                  <c:v>32.6</c:v>
                </c:pt>
                <c:pt idx="2">
                  <c:v>28.3</c:v>
                </c:pt>
                <c:pt idx="3">
                  <c:v>26.8</c:v>
                </c:pt>
                <c:pt idx="4">
                  <c:v>21</c:v>
                </c:pt>
                <c:pt idx="5">
                  <c:v>18.8</c:v>
                </c:pt>
                <c:pt idx="6">
                  <c:v>3.6</c:v>
                </c:pt>
                <c:pt idx="7">
                  <c:v>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44-403E-B044-BDBE8B31E84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741673936"/>
        <c:axId val="741674264"/>
      </c:barChart>
      <c:catAx>
        <c:axId val="7416739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41674264"/>
        <c:crosses val="autoZero"/>
        <c:auto val="1"/>
        <c:lblAlgn val="ctr"/>
        <c:lblOffset val="100"/>
        <c:noMultiLvlLbl val="0"/>
      </c:catAx>
      <c:valAx>
        <c:axId val="741674264"/>
        <c:scaling>
          <c:orientation val="minMax"/>
          <c:max val="9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4167393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733560331985541"/>
          <c:y val="0.89341685210544342"/>
          <c:w val="0.2927683467840948"/>
          <c:h val="4.58562992125984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0FE5-0452-4DD2-8BE4-95783306C8A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9E9A5-5DE0-4B53-BE26-917EA0431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8299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0FE5-0452-4DD2-8BE4-95783306C8A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9E9A5-5DE0-4B53-BE26-917EA0431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578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0FE5-0452-4DD2-8BE4-95783306C8A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9E9A5-5DE0-4B53-BE26-917EA0431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0236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455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056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137338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6389941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385527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34842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56275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0FE5-0452-4DD2-8BE4-95783306C8A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9E9A5-5DE0-4B53-BE26-917EA0431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094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0FE5-0452-4DD2-8BE4-95783306C8A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9E9A5-5DE0-4B53-BE26-917EA0431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799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0FE5-0452-4DD2-8BE4-95783306C8A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9E9A5-5DE0-4B53-BE26-917EA0431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078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0FE5-0452-4DD2-8BE4-95783306C8A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9E9A5-5DE0-4B53-BE26-917EA0431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856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0FE5-0452-4DD2-8BE4-95783306C8A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9E9A5-5DE0-4B53-BE26-917EA0431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5872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0FE5-0452-4DD2-8BE4-95783306C8A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9E9A5-5DE0-4B53-BE26-917EA0431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677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0FE5-0452-4DD2-8BE4-95783306C8A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9E9A5-5DE0-4B53-BE26-917EA0431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726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0FE5-0452-4DD2-8BE4-95783306C8A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9E9A5-5DE0-4B53-BE26-917EA0431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703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A0FE5-0452-4DD2-8BE4-95783306C8A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9E9A5-5DE0-4B53-BE26-917EA0431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386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3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240D233A-8DFF-3953-9920-01959D6F25F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75771" y="1016000"/>
          <a:ext cx="8592458" cy="5370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052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2022-09-14T08:50:44Z</dcterms:created>
  <dcterms:modified xsi:type="dcterms:W3CDTF">2022-09-14T08:50:44Z</dcterms:modified>
</cp:coreProperties>
</file>